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8" r:id="rId3"/>
    <p:sldId id="273" r:id="rId4"/>
    <p:sldId id="274" r:id="rId5"/>
    <p:sldId id="280" r:id="rId6"/>
    <p:sldId id="281" r:id="rId7"/>
    <p:sldId id="260" r:id="rId8"/>
    <p:sldId id="283" r:id="rId9"/>
    <p:sldId id="267" r:id="rId10"/>
    <p:sldId id="262" r:id="rId11"/>
    <p:sldId id="282" r:id="rId12"/>
    <p:sldId id="261" r:id="rId13"/>
    <p:sldId id="263" r:id="rId14"/>
    <p:sldId id="265" r:id="rId15"/>
    <p:sldId id="266" r:id="rId16"/>
    <p:sldId id="276" r:id="rId17"/>
    <p:sldId id="278" r:id="rId18"/>
    <p:sldId id="268" r:id="rId19"/>
    <p:sldId id="275" r:id="rId20"/>
    <p:sldId id="28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75CFE-0404-4D04-95A8-ACE0E546E65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BA87B2-657B-4972-9F51-647E1F559C49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Вступительные испытания проводятся в письменной форме по билетам</a:t>
          </a:r>
          <a:endParaRPr lang="en-US" dirty="0">
            <a:solidFill>
              <a:srgbClr val="002060"/>
            </a:solidFill>
          </a:endParaRPr>
        </a:p>
      </dgm:t>
    </dgm:pt>
    <dgm:pt modelId="{D7701F0F-4EF1-46DD-A91D-4C5A19490EAB}" type="parTrans" cxnId="{86C740E4-E15B-43CE-A767-DAC72309C44B}">
      <dgm:prSet/>
      <dgm:spPr/>
      <dgm:t>
        <a:bodyPr/>
        <a:lstStyle/>
        <a:p>
          <a:endParaRPr lang="en-US"/>
        </a:p>
      </dgm:t>
    </dgm:pt>
    <dgm:pt modelId="{C837BA56-58F9-4961-8048-7E508E662BDB}" type="sibTrans" cxnId="{86C740E4-E15B-43CE-A767-DAC72309C44B}">
      <dgm:prSet/>
      <dgm:spPr/>
      <dgm:t>
        <a:bodyPr/>
        <a:lstStyle/>
        <a:p>
          <a:endParaRPr lang="en-US"/>
        </a:p>
      </dgm:t>
    </dgm:pt>
    <dgm:pt modelId="{46B93FBD-3711-4C82-AEA4-2992E00D05C6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Экзаменационный билет содержит четыре вопроса, на которые необходимо дать развернутый письменный ответ</a:t>
          </a:r>
          <a:endParaRPr lang="en-US" dirty="0">
            <a:solidFill>
              <a:srgbClr val="002060"/>
            </a:solidFill>
          </a:endParaRPr>
        </a:p>
      </dgm:t>
    </dgm:pt>
    <dgm:pt modelId="{35772073-E695-4C4D-8BB2-D9038EC7F414}" type="parTrans" cxnId="{04B3613D-93F5-4529-A079-781879C0B77F}">
      <dgm:prSet/>
      <dgm:spPr/>
      <dgm:t>
        <a:bodyPr/>
        <a:lstStyle/>
        <a:p>
          <a:endParaRPr lang="en-US"/>
        </a:p>
      </dgm:t>
    </dgm:pt>
    <dgm:pt modelId="{D29B351C-D7E3-4EAC-8B95-A96A648BC1CE}" type="sibTrans" cxnId="{04B3613D-93F5-4529-A079-781879C0B77F}">
      <dgm:prSet/>
      <dgm:spPr/>
      <dgm:t>
        <a:bodyPr/>
        <a:lstStyle/>
        <a:p>
          <a:endParaRPr lang="en-US"/>
        </a:p>
      </dgm:t>
    </dgm:pt>
    <dgm:pt modelId="{B18D9433-C10C-46CF-9841-8AC4128BD2F1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На выполнение экзаменационной работы отводится 60 минут </a:t>
          </a:r>
          <a:endParaRPr lang="en-US" dirty="0">
            <a:solidFill>
              <a:srgbClr val="002060"/>
            </a:solidFill>
          </a:endParaRPr>
        </a:p>
      </dgm:t>
    </dgm:pt>
    <dgm:pt modelId="{D6B26C58-3B99-4C0B-8EA4-9463FF5EF495}" type="parTrans" cxnId="{3B49BDED-3B9F-4737-8C6A-01BEACC933B9}">
      <dgm:prSet/>
      <dgm:spPr/>
      <dgm:t>
        <a:bodyPr/>
        <a:lstStyle/>
        <a:p>
          <a:endParaRPr lang="en-US"/>
        </a:p>
      </dgm:t>
    </dgm:pt>
    <dgm:pt modelId="{8290E2BA-612F-4CCE-BE31-3927D0DFF123}" type="sibTrans" cxnId="{3B49BDED-3B9F-4737-8C6A-01BEACC933B9}">
      <dgm:prSet/>
      <dgm:spPr/>
      <dgm:t>
        <a:bodyPr/>
        <a:lstStyle/>
        <a:p>
          <a:endParaRPr lang="en-US"/>
        </a:p>
      </dgm:t>
    </dgm:pt>
    <dgm:pt modelId="{829B9717-BC9D-42B8-84B9-C477403CB77D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Ответ на каждый вопрос оценивается в 25 баллов; общая оценка дается по 100 бальной </a:t>
          </a:r>
          <a:r>
            <a:rPr lang="ru-RU" dirty="0"/>
            <a:t>системе </a:t>
          </a:r>
          <a:endParaRPr lang="en-US" dirty="0"/>
        </a:p>
      </dgm:t>
    </dgm:pt>
    <dgm:pt modelId="{C97E75F7-8DA1-437C-9D3B-FBF50DD7FD3A}" type="parTrans" cxnId="{36E80BF0-35B2-4033-97A2-D38842475556}">
      <dgm:prSet/>
      <dgm:spPr/>
      <dgm:t>
        <a:bodyPr/>
        <a:lstStyle/>
        <a:p>
          <a:endParaRPr lang="en-US"/>
        </a:p>
      </dgm:t>
    </dgm:pt>
    <dgm:pt modelId="{0182D849-5638-44CD-9DAC-50D78714F824}" type="sibTrans" cxnId="{36E80BF0-35B2-4033-97A2-D38842475556}">
      <dgm:prSet/>
      <dgm:spPr/>
      <dgm:t>
        <a:bodyPr/>
        <a:lstStyle/>
        <a:p>
          <a:endParaRPr lang="en-US"/>
        </a:p>
      </dgm:t>
    </dgm:pt>
    <dgm:pt modelId="{B7615863-77D3-4BB1-B3C2-C43460DC7D7D}" type="pres">
      <dgm:prSet presAssocID="{0DD75CFE-0404-4D04-95A8-ACE0E546E65F}" presName="root" presStyleCnt="0">
        <dgm:presLayoutVars>
          <dgm:dir/>
          <dgm:resizeHandles val="exact"/>
        </dgm:presLayoutVars>
      </dgm:prSet>
      <dgm:spPr/>
    </dgm:pt>
    <dgm:pt modelId="{AAA9BCDD-B0B5-40AA-9201-5EBBA676D31D}" type="pres">
      <dgm:prSet presAssocID="{9FBA87B2-657B-4972-9F51-647E1F559C49}" presName="compNode" presStyleCnt="0"/>
      <dgm:spPr/>
    </dgm:pt>
    <dgm:pt modelId="{2535782D-2104-4182-881E-CF8FABC156C1}" type="pres">
      <dgm:prSet presAssocID="{9FBA87B2-657B-4972-9F51-647E1F559C49}" presName="iconBgRect" presStyleLbl="bgShp" presStyleIdx="0" presStyleCnt="4"/>
      <dgm:spPr/>
    </dgm:pt>
    <dgm:pt modelId="{8A3CF844-0CB7-4030-8C53-0E01F8F50472}" type="pres">
      <dgm:prSet presAssocID="{9FBA87B2-657B-4972-9F51-647E1F559C4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AEE8294-BE71-48BD-BE16-451279B938D2}" type="pres">
      <dgm:prSet presAssocID="{9FBA87B2-657B-4972-9F51-647E1F559C49}" presName="spaceRect" presStyleCnt="0"/>
      <dgm:spPr/>
    </dgm:pt>
    <dgm:pt modelId="{0DC6DA10-592D-4975-9892-DCAD9C8250F6}" type="pres">
      <dgm:prSet presAssocID="{9FBA87B2-657B-4972-9F51-647E1F559C49}" presName="textRect" presStyleLbl="revTx" presStyleIdx="0" presStyleCnt="4">
        <dgm:presLayoutVars>
          <dgm:chMax val="1"/>
          <dgm:chPref val="1"/>
        </dgm:presLayoutVars>
      </dgm:prSet>
      <dgm:spPr/>
    </dgm:pt>
    <dgm:pt modelId="{E9BAA053-97BF-4931-876E-A333F4E252ED}" type="pres">
      <dgm:prSet presAssocID="{C837BA56-58F9-4961-8048-7E508E662BDB}" presName="sibTrans" presStyleCnt="0"/>
      <dgm:spPr/>
    </dgm:pt>
    <dgm:pt modelId="{04D741BA-40D0-4C9F-8954-50F622216169}" type="pres">
      <dgm:prSet presAssocID="{46B93FBD-3711-4C82-AEA4-2992E00D05C6}" presName="compNode" presStyleCnt="0"/>
      <dgm:spPr/>
    </dgm:pt>
    <dgm:pt modelId="{708AD234-7299-451A-9CAF-7BD166D12047}" type="pres">
      <dgm:prSet presAssocID="{46B93FBD-3711-4C82-AEA4-2992E00D05C6}" presName="iconBgRect" presStyleLbl="bgShp" presStyleIdx="1" presStyleCnt="4"/>
      <dgm:spPr/>
    </dgm:pt>
    <dgm:pt modelId="{B9983DF3-EF1E-46AB-92F1-0C95F2AB88C2}" type="pres">
      <dgm:prSet presAssocID="{46B93FBD-3711-4C82-AEA4-2992E00D05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рандаш"/>
        </a:ext>
      </dgm:extLst>
    </dgm:pt>
    <dgm:pt modelId="{DE1F18DB-A8F1-4F95-9314-1DD8931E0E1C}" type="pres">
      <dgm:prSet presAssocID="{46B93FBD-3711-4C82-AEA4-2992E00D05C6}" presName="spaceRect" presStyleCnt="0"/>
      <dgm:spPr/>
    </dgm:pt>
    <dgm:pt modelId="{A5D998A8-7299-4338-98DF-CD13BDB35B03}" type="pres">
      <dgm:prSet presAssocID="{46B93FBD-3711-4C82-AEA4-2992E00D05C6}" presName="textRect" presStyleLbl="revTx" presStyleIdx="1" presStyleCnt="4">
        <dgm:presLayoutVars>
          <dgm:chMax val="1"/>
          <dgm:chPref val="1"/>
        </dgm:presLayoutVars>
      </dgm:prSet>
      <dgm:spPr/>
    </dgm:pt>
    <dgm:pt modelId="{ECFA1C4E-91DB-4CB1-90E1-7370FEEEC2A7}" type="pres">
      <dgm:prSet presAssocID="{D29B351C-D7E3-4EAC-8B95-A96A648BC1CE}" presName="sibTrans" presStyleCnt="0"/>
      <dgm:spPr/>
    </dgm:pt>
    <dgm:pt modelId="{533FF977-06C5-4DDE-A33B-E19998F08FC9}" type="pres">
      <dgm:prSet presAssocID="{B18D9433-C10C-46CF-9841-8AC4128BD2F1}" presName="compNode" presStyleCnt="0"/>
      <dgm:spPr/>
    </dgm:pt>
    <dgm:pt modelId="{7CD12087-B1DC-421E-9C4D-E5380B717F17}" type="pres">
      <dgm:prSet presAssocID="{B18D9433-C10C-46CF-9841-8AC4128BD2F1}" presName="iconBgRect" presStyleLbl="bgShp" presStyleIdx="2" presStyleCnt="4"/>
      <dgm:spPr/>
    </dgm:pt>
    <dgm:pt modelId="{DDFB7FB9-C700-4E13-B3F3-A678A64C41CE}" type="pres">
      <dgm:prSet presAssocID="{B18D9433-C10C-46CF-9841-8AC4128BD2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0C94F748-E441-406F-9AC6-BD2DE94FFE67}" type="pres">
      <dgm:prSet presAssocID="{B18D9433-C10C-46CF-9841-8AC4128BD2F1}" presName="spaceRect" presStyleCnt="0"/>
      <dgm:spPr/>
    </dgm:pt>
    <dgm:pt modelId="{EE64E8E1-3C1D-4B6D-B912-0CB90F41CDC3}" type="pres">
      <dgm:prSet presAssocID="{B18D9433-C10C-46CF-9841-8AC4128BD2F1}" presName="textRect" presStyleLbl="revTx" presStyleIdx="2" presStyleCnt="4">
        <dgm:presLayoutVars>
          <dgm:chMax val="1"/>
          <dgm:chPref val="1"/>
        </dgm:presLayoutVars>
      </dgm:prSet>
      <dgm:spPr/>
    </dgm:pt>
    <dgm:pt modelId="{FB78E469-8A89-4204-AE6E-7855FD17298E}" type="pres">
      <dgm:prSet presAssocID="{8290E2BA-612F-4CCE-BE31-3927D0DFF123}" presName="sibTrans" presStyleCnt="0"/>
      <dgm:spPr/>
    </dgm:pt>
    <dgm:pt modelId="{12D6E5B6-2650-4892-BD91-92EBC16CDF76}" type="pres">
      <dgm:prSet presAssocID="{829B9717-BC9D-42B8-84B9-C477403CB77D}" presName="compNode" presStyleCnt="0"/>
      <dgm:spPr/>
    </dgm:pt>
    <dgm:pt modelId="{89AD1F9E-CF3C-47F1-9FDD-9670CF5E206A}" type="pres">
      <dgm:prSet presAssocID="{829B9717-BC9D-42B8-84B9-C477403CB77D}" presName="iconBgRect" presStyleLbl="bgShp" presStyleIdx="3" presStyleCnt="4"/>
      <dgm:spPr/>
    </dgm:pt>
    <dgm:pt modelId="{2EDB44C2-9CC6-4AEE-A4A4-1C23E41E2E04}" type="pres">
      <dgm:prSet presAssocID="{829B9717-BC9D-42B8-84B9-C477403CB77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18E7200A-29AF-4229-8ACD-78CB793117C7}" type="pres">
      <dgm:prSet presAssocID="{829B9717-BC9D-42B8-84B9-C477403CB77D}" presName="spaceRect" presStyleCnt="0"/>
      <dgm:spPr/>
    </dgm:pt>
    <dgm:pt modelId="{5F0D3A12-FED7-45D1-AD74-130904652F33}" type="pres">
      <dgm:prSet presAssocID="{829B9717-BC9D-42B8-84B9-C477403CB77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F2561F-0588-42CE-8631-5B4DB8CA5C73}" type="presOf" srcId="{9FBA87B2-657B-4972-9F51-647E1F559C49}" destId="{0DC6DA10-592D-4975-9892-DCAD9C8250F6}" srcOrd="0" destOrd="0" presId="urn:microsoft.com/office/officeart/2018/5/layout/IconCircleLabelList"/>
    <dgm:cxn modelId="{C7346F28-4E82-4C22-AAC6-CA14C6604BF4}" type="presOf" srcId="{B18D9433-C10C-46CF-9841-8AC4128BD2F1}" destId="{EE64E8E1-3C1D-4B6D-B912-0CB90F41CDC3}" srcOrd="0" destOrd="0" presId="urn:microsoft.com/office/officeart/2018/5/layout/IconCircleLabelList"/>
    <dgm:cxn modelId="{04B3613D-93F5-4529-A079-781879C0B77F}" srcId="{0DD75CFE-0404-4D04-95A8-ACE0E546E65F}" destId="{46B93FBD-3711-4C82-AEA4-2992E00D05C6}" srcOrd="1" destOrd="0" parTransId="{35772073-E695-4C4D-8BB2-D9038EC7F414}" sibTransId="{D29B351C-D7E3-4EAC-8B95-A96A648BC1CE}"/>
    <dgm:cxn modelId="{43F0C1C0-A8AA-4E77-9F58-DB2340813A83}" type="presOf" srcId="{0DD75CFE-0404-4D04-95A8-ACE0E546E65F}" destId="{B7615863-77D3-4BB1-B3C2-C43460DC7D7D}" srcOrd="0" destOrd="0" presId="urn:microsoft.com/office/officeart/2018/5/layout/IconCircleLabelList"/>
    <dgm:cxn modelId="{6A5614D8-A788-4327-A8EC-CFA8120C3D73}" type="presOf" srcId="{829B9717-BC9D-42B8-84B9-C477403CB77D}" destId="{5F0D3A12-FED7-45D1-AD74-130904652F33}" srcOrd="0" destOrd="0" presId="urn:microsoft.com/office/officeart/2018/5/layout/IconCircleLabelList"/>
    <dgm:cxn modelId="{86C740E4-E15B-43CE-A767-DAC72309C44B}" srcId="{0DD75CFE-0404-4D04-95A8-ACE0E546E65F}" destId="{9FBA87B2-657B-4972-9F51-647E1F559C49}" srcOrd="0" destOrd="0" parTransId="{D7701F0F-4EF1-46DD-A91D-4C5A19490EAB}" sibTransId="{C837BA56-58F9-4961-8048-7E508E662BDB}"/>
    <dgm:cxn modelId="{3B49BDED-3B9F-4737-8C6A-01BEACC933B9}" srcId="{0DD75CFE-0404-4D04-95A8-ACE0E546E65F}" destId="{B18D9433-C10C-46CF-9841-8AC4128BD2F1}" srcOrd="2" destOrd="0" parTransId="{D6B26C58-3B99-4C0B-8EA4-9463FF5EF495}" sibTransId="{8290E2BA-612F-4CCE-BE31-3927D0DFF123}"/>
    <dgm:cxn modelId="{36E80BF0-35B2-4033-97A2-D38842475556}" srcId="{0DD75CFE-0404-4D04-95A8-ACE0E546E65F}" destId="{829B9717-BC9D-42B8-84B9-C477403CB77D}" srcOrd="3" destOrd="0" parTransId="{C97E75F7-8DA1-437C-9D3B-FBF50DD7FD3A}" sibTransId="{0182D849-5638-44CD-9DAC-50D78714F824}"/>
    <dgm:cxn modelId="{C118A0FC-06D8-4AAF-853F-A075F8793192}" type="presOf" srcId="{46B93FBD-3711-4C82-AEA4-2992E00D05C6}" destId="{A5D998A8-7299-4338-98DF-CD13BDB35B03}" srcOrd="0" destOrd="0" presId="urn:microsoft.com/office/officeart/2018/5/layout/IconCircleLabelList"/>
    <dgm:cxn modelId="{F0258CC9-F942-4A8E-AC29-A47A7BB47BD6}" type="presParOf" srcId="{B7615863-77D3-4BB1-B3C2-C43460DC7D7D}" destId="{AAA9BCDD-B0B5-40AA-9201-5EBBA676D31D}" srcOrd="0" destOrd="0" presId="urn:microsoft.com/office/officeart/2018/5/layout/IconCircleLabelList"/>
    <dgm:cxn modelId="{99231E00-F0C0-418D-9E10-B03A0759CD51}" type="presParOf" srcId="{AAA9BCDD-B0B5-40AA-9201-5EBBA676D31D}" destId="{2535782D-2104-4182-881E-CF8FABC156C1}" srcOrd="0" destOrd="0" presId="urn:microsoft.com/office/officeart/2018/5/layout/IconCircleLabelList"/>
    <dgm:cxn modelId="{F5C6E4DE-2A0D-4595-A0C5-6CB63CEA6AF5}" type="presParOf" srcId="{AAA9BCDD-B0B5-40AA-9201-5EBBA676D31D}" destId="{8A3CF844-0CB7-4030-8C53-0E01F8F50472}" srcOrd="1" destOrd="0" presId="urn:microsoft.com/office/officeart/2018/5/layout/IconCircleLabelList"/>
    <dgm:cxn modelId="{1DC00F86-1D4D-4094-9670-F4D9288FF1EB}" type="presParOf" srcId="{AAA9BCDD-B0B5-40AA-9201-5EBBA676D31D}" destId="{CAEE8294-BE71-48BD-BE16-451279B938D2}" srcOrd="2" destOrd="0" presId="urn:microsoft.com/office/officeart/2018/5/layout/IconCircleLabelList"/>
    <dgm:cxn modelId="{FE3B0468-6725-4E7D-8757-EA652D43FCEB}" type="presParOf" srcId="{AAA9BCDD-B0B5-40AA-9201-5EBBA676D31D}" destId="{0DC6DA10-592D-4975-9892-DCAD9C8250F6}" srcOrd="3" destOrd="0" presId="urn:microsoft.com/office/officeart/2018/5/layout/IconCircleLabelList"/>
    <dgm:cxn modelId="{ABF36A1C-4601-40EC-AE31-F4A4E1F7D98F}" type="presParOf" srcId="{B7615863-77D3-4BB1-B3C2-C43460DC7D7D}" destId="{E9BAA053-97BF-4931-876E-A333F4E252ED}" srcOrd="1" destOrd="0" presId="urn:microsoft.com/office/officeart/2018/5/layout/IconCircleLabelList"/>
    <dgm:cxn modelId="{FB83BD9B-ACEF-454D-8A93-42C40B33CE7E}" type="presParOf" srcId="{B7615863-77D3-4BB1-B3C2-C43460DC7D7D}" destId="{04D741BA-40D0-4C9F-8954-50F622216169}" srcOrd="2" destOrd="0" presId="urn:microsoft.com/office/officeart/2018/5/layout/IconCircleLabelList"/>
    <dgm:cxn modelId="{6B5329F6-E318-4EA4-B1D4-E47F435E35E4}" type="presParOf" srcId="{04D741BA-40D0-4C9F-8954-50F622216169}" destId="{708AD234-7299-451A-9CAF-7BD166D12047}" srcOrd="0" destOrd="0" presId="urn:microsoft.com/office/officeart/2018/5/layout/IconCircleLabelList"/>
    <dgm:cxn modelId="{68E9F45B-CE90-44AA-A155-EFEA6C0E1E7B}" type="presParOf" srcId="{04D741BA-40D0-4C9F-8954-50F622216169}" destId="{B9983DF3-EF1E-46AB-92F1-0C95F2AB88C2}" srcOrd="1" destOrd="0" presId="urn:microsoft.com/office/officeart/2018/5/layout/IconCircleLabelList"/>
    <dgm:cxn modelId="{6E72B389-146D-4262-A24E-48468A97E1FA}" type="presParOf" srcId="{04D741BA-40D0-4C9F-8954-50F622216169}" destId="{DE1F18DB-A8F1-4F95-9314-1DD8931E0E1C}" srcOrd="2" destOrd="0" presId="urn:microsoft.com/office/officeart/2018/5/layout/IconCircleLabelList"/>
    <dgm:cxn modelId="{026A4B92-4BB5-4F58-A7A5-6CB3D063A56A}" type="presParOf" srcId="{04D741BA-40D0-4C9F-8954-50F622216169}" destId="{A5D998A8-7299-4338-98DF-CD13BDB35B03}" srcOrd="3" destOrd="0" presId="urn:microsoft.com/office/officeart/2018/5/layout/IconCircleLabelList"/>
    <dgm:cxn modelId="{99812BE9-7924-4931-83C4-3F9E78B045DA}" type="presParOf" srcId="{B7615863-77D3-4BB1-B3C2-C43460DC7D7D}" destId="{ECFA1C4E-91DB-4CB1-90E1-7370FEEEC2A7}" srcOrd="3" destOrd="0" presId="urn:microsoft.com/office/officeart/2018/5/layout/IconCircleLabelList"/>
    <dgm:cxn modelId="{E8FF88E7-FFD5-43A9-8CBF-A784847396CD}" type="presParOf" srcId="{B7615863-77D3-4BB1-B3C2-C43460DC7D7D}" destId="{533FF977-06C5-4DDE-A33B-E19998F08FC9}" srcOrd="4" destOrd="0" presId="urn:microsoft.com/office/officeart/2018/5/layout/IconCircleLabelList"/>
    <dgm:cxn modelId="{9722EB9C-009C-450D-BF12-67799A1269CD}" type="presParOf" srcId="{533FF977-06C5-4DDE-A33B-E19998F08FC9}" destId="{7CD12087-B1DC-421E-9C4D-E5380B717F17}" srcOrd="0" destOrd="0" presId="urn:microsoft.com/office/officeart/2018/5/layout/IconCircleLabelList"/>
    <dgm:cxn modelId="{BC22E6A6-A482-4D2E-B356-06F178F3C908}" type="presParOf" srcId="{533FF977-06C5-4DDE-A33B-E19998F08FC9}" destId="{DDFB7FB9-C700-4E13-B3F3-A678A64C41CE}" srcOrd="1" destOrd="0" presId="urn:microsoft.com/office/officeart/2018/5/layout/IconCircleLabelList"/>
    <dgm:cxn modelId="{2B7D4C21-D220-42CB-A60E-A73FF40D138A}" type="presParOf" srcId="{533FF977-06C5-4DDE-A33B-E19998F08FC9}" destId="{0C94F748-E441-406F-9AC6-BD2DE94FFE67}" srcOrd="2" destOrd="0" presId="urn:microsoft.com/office/officeart/2018/5/layout/IconCircleLabelList"/>
    <dgm:cxn modelId="{F3C24EAF-2772-4FD1-807D-02F8D24261E8}" type="presParOf" srcId="{533FF977-06C5-4DDE-A33B-E19998F08FC9}" destId="{EE64E8E1-3C1D-4B6D-B912-0CB90F41CDC3}" srcOrd="3" destOrd="0" presId="urn:microsoft.com/office/officeart/2018/5/layout/IconCircleLabelList"/>
    <dgm:cxn modelId="{58498963-3613-4F0E-98B1-D0C242BEA3D4}" type="presParOf" srcId="{B7615863-77D3-4BB1-B3C2-C43460DC7D7D}" destId="{FB78E469-8A89-4204-AE6E-7855FD17298E}" srcOrd="5" destOrd="0" presId="urn:microsoft.com/office/officeart/2018/5/layout/IconCircleLabelList"/>
    <dgm:cxn modelId="{98BE58C2-8670-41EE-BF34-0932C657513D}" type="presParOf" srcId="{B7615863-77D3-4BB1-B3C2-C43460DC7D7D}" destId="{12D6E5B6-2650-4892-BD91-92EBC16CDF76}" srcOrd="6" destOrd="0" presId="urn:microsoft.com/office/officeart/2018/5/layout/IconCircleLabelList"/>
    <dgm:cxn modelId="{792F876B-0698-40CC-AF01-1F3B2543361B}" type="presParOf" srcId="{12D6E5B6-2650-4892-BD91-92EBC16CDF76}" destId="{89AD1F9E-CF3C-47F1-9FDD-9670CF5E206A}" srcOrd="0" destOrd="0" presId="urn:microsoft.com/office/officeart/2018/5/layout/IconCircleLabelList"/>
    <dgm:cxn modelId="{7F0263BA-7119-4163-88A6-D67118C8FD6B}" type="presParOf" srcId="{12D6E5B6-2650-4892-BD91-92EBC16CDF76}" destId="{2EDB44C2-9CC6-4AEE-A4A4-1C23E41E2E04}" srcOrd="1" destOrd="0" presId="urn:microsoft.com/office/officeart/2018/5/layout/IconCircleLabelList"/>
    <dgm:cxn modelId="{2678E45D-6FE6-47D2-8C87-14ADEED13A09}" type="presParOf" srcId="{12D6E5B6-2650-4892-BD91-92EBC16CDF76}" destId="{18E7200A-29AF-4229-8ACD-78CB793117C7}" srcOrd="2" destOrd="0" presId="urn:microsoft.com/office/officeart/2018/5/layout/IconCircleLabelList"/>
    <dgm:cxn modelId="{F1F2456C-02BC-4B33-99B2-EFDE0991DAE4}" type="presParOf" srcId="{12D6E5B6-2650-4892-BD91-92EBC16CDF76}" destId="{5F0D3A12-FED7-45D1-AD74-130904652F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0721A-BCB5-4D58-A6BB-D1019F37A1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6DC76C-C4BA-41ED-9252-852DAF41E2A9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 течение учебного года раз в две недели проводятся кафедральные собрания, посещение которых аспирантами обязательно</a:t>
          </a:r>
          <a:endParaRPr lang="en-US" dirty="0">
            <a:solidFill>
              <a:srgbClr val="002060"/>
            </a:solidFill>
          </a:endParaRPr>
        </a:p>
      </dgm:t>
    </dgm:pt>
    <dgm:pt modelId="{4CE6FC13-33ED-4105-90F2-EE738F8B0FF6}" type="parTrans" cxnId="{7EF9F8DC-1207-4EAD-964E-D2926C8A6A3E}">
      <dgm:prSet/>
      <dgm:spPr/>
      <dgm:t>
        <a:bodyPr/>
        <a:lstStyle/>
        <a:p>
          <a:endParaRPr lang="en-US"/>
        </a:p>
      </dgm:t>
    </dgm:pt>
    <dgm:pt modelId="{F1A95F33-4E87-4BCA-A56A-E81B472BD01B}" type="sibTrans" cxnId="{7EF9F8DC-1207-4EAD-964E-D2926C8A6A3E}">
      <dgm:prSet/>
      <dgm:spPr/>
      <dgm:t>
        <a:bodyPr/>
        <a:lstStyle/>
        <a:p>
          <a:endParaRPr lang="en-US"/>
        </a:p>
      </dgm:t>
    </dgm:pt>
    <dgm:pt modelId="{394A41D0-50DD-4150-A878-93C7F530E30F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Ежегодный отчет аспиранта кафедре о проделанной работе в конце каждого года обучения</a:t>
          </a:r>
          <a:endParaRPr lang="en-US" dirty="0">
            <a:solidFill>
              <a:srgbClr val="002060"/>
            </a:solidFill>
          </a:endParaRPr>
        </a:p>
      </dgm:t>
    </dgm:pt>
    <dgm:pt modelId="{1FC9EF68-01DE-49D7-A935-FEF63ED967E2}" type="parTrans" cxnId="{A7757D91-A5B0-4690-8BC1-493CD80F9314}">
      <dgm:prSet/>
      <dgm:spPr/>
      <dgm:t>
        <a:bodyPr/>
        <a:lstStyle/>
        <a:p>
          <a:endParaRPr lang="en-US"/>
        </a:p>
      </dgm:t>
    </dgm:pt>
    <dgm:pt modelId="{9922F82C-CD3A-42B4-8C76-5E75BE787BE2}" type="sibTrans" cxnId="{A7757D91-A5B0-4690-8BC1-493CD80F9314}">
      <dgm:prSet/>
      <dgm:spPr/>
      <dgm:t>
        <a:bodyPr/>
        <a:lstStyle/>
        <a:p>
          <a:endParaRPr lang="en-US"/>
        </a:p>
      </dgm:t>
    </dgm:pt>
    <dgm:pt modelId="{131A4136-5B70-47D7-A6CA-149A50866452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Аспиранты проходят промежуточную аттестацию каждый семестр</a:t>
          </a:r>
          <a:endParaRPr lang="en-US" dirty="0">
            <a:solidFill>
              <a:srgbClr val="002060"/>
            </a:solidFill>
          </a:endParaRPr>
        </a:p>
      </dgm:t>
    </dgm:pt>
    <dgm:pt modelId="{19C29897-509A-4429-B87F-A5A3D944918D}" type="parTrans" cxnId="{46A76D11-FA22-40D7-BDE8-86D27DC6836A}">
      <dgm:prSet/>
      <dgm:spPr/>
      <dgm:t>
        <a:bodyPr/>
        <a:lstStyle/>
        <a:p>
          <a:endParaRPr lang="en-US"/>
        </a:p>
      </dgm:t>
    </dgm:pt>
    <dgm:pt modelId="{0DA2E8C1-4094-4641-928F-A58BCEBF7776}" type="sibTrans" cxnId="{46A76D11-FA22-40D7-BDE8-86D27DC6836A}">
      <dgm:prSet/>
      <dgm:spPr/>
      <dgm:t>
        <a:bodyPr/>
        <a:lstStyle/>
        <a:p>
          <a:endParaRPr lang="en-US"/>
        </a:p>
      </dgm:t>
    </dgm:pt>
    <dgm:pt modelId="{2CCEE572-3A49-4D00-BBDF-CE1EA2F898A2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 окончанию обучения (выпускной курс) аспиранты проходят государственную итоговую аттестацию</a:t>
          </a:r>
          <a:endParaRPr lang="en-US" dirty="0">
            <a:solidFill>
              <a:srgbClr val="002060"/>
            </a:solidFill>
          </a:endParaRPr>
        </a:p>
      </dgm:t>
    </dgm:pt>
    <dgm:pt modelId="{F098681B-6AEF-4FE8-9403-F95FB28ABCD8}" type="parTrans" cxnId="{D86BF79B-7360-4689-B0C0-AC6AAE8BAFB0}">
      <dgm:prSet/>
      <dgm:spPr/>
      <dgm:t>
        <a:bodyPr/>
        <a:lstStyle/>
        <a:p>
          <a:endParaRPr lang="en-US"/>
        </a:p>
      </dgm:t>
    </dgm:pt>
    <dgm:pt modelId="{10E88194-E028-44D3-AC42-2391ADA0FF48}" type="sibTrans" cxnId="{D86BF79B-7360-4689-B0C0-AC6AAE8BAFB0}">
      <dgm:prSet/>
      <dgm:spPr/>
      <dgm:t>
        <a:bodyPr/>
        <a:lstStyle/>
        <a:p>
          <a:endParaRPr lang="en-US"/>
        </a:p>
      </dgm:t>
    </dgm:pt>
    <dgm:pt modelId="{9709A189-FD09-4285-A886-1D697DF4CAD2}" type="pres">
      <dgm:prSet presAssocID="{21C0721A-BCB5-4D58-A6BB-D1019F37A188}" presName="root" presStyleCnt="0">
        <dgm:presLayoutVars>
          <dgm:dir/>
          <dgm:resizeHandles val="exact"/>
        </dgm:presLayoutVars>
      </dgm:prSet>
      <dgm:spPr/>
    </dgm:pt>
    <dgm:pt modelId="{5DA7D259-5CEC-491D-8847-F2C7B573F242}" type="pres">
      <dgm:prSet presAssocID="{466DC76C-C4BA-41ED-9252-852DAF41E2A9}" presName="compNode" presStyleCnt="0"/>
      <dgm:spPr/>
    </dgm:pt>
    <dgm:pt modelId="{31A75958-6712-4026-BADE-40E4FA9AAECE}" type="pres">
      <dgm:prSet presAssocID="{466DC76C-C4BA-41ED-9252-852DAF41E2A9}" presName="bgRect" presStyleLbl="bgShp" presStyleIdx="0" presStyleCnt="4"/>
      <dgm:spPr/>
    </dgm:pt>
    <dgm:pt modelId="{CF79BDE4-7AE6-49F6-875B-90B4EA22183F}" type="pres">
      <dgm:prSet presAssocID="{466DC76C-C4BA-41ED-9252-852DAF41E2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3F00A58-BFF3-45E6-81D6-FCFBDAF6853A}" type="pres">
      <dgm:prSet presAssocID="{466DC76C-C4BA-41ED-9252-852DAF41E2A9}" presName="spaceRect" presStyleCnt="0"/>
      <dgm:spPr/>
    </dgm:pt>
    <dgm:pt modelId="{7F848A10-28EB-498C-B9D1-E9D59929376F}" type="pres">
      <dgm:prSet presAssocID="{466DC76C-C4BA-41ED-9252-852DAF41E2A9}" presName="parTx" presStyleLbl="revTx" presStyleIdx="0" presStyleCnt="4">
        <dgm:presLayoutVars>
          <dgm:chMax val="0"/>
          <dgm:chPref val="0"/>
        </dgm:presLayoutVars>
      </dgm:prSet>
      <dgm:spPr/>
    </dgm:pt>
    <dgm:pt modelId="{1F096E8A-5D33-4A29-A056-A6A410D9418F}" type="pres">
      <dgm:prSet presAssocID="{F1A95F33-4E87-4BCA-A56A-E81B472BD01B}" presName="sibTrans" presStyleCnt="0"/>
      <dgm:spPr/>
    </dgm:pt>
    <dgm:pt modelId="{E73F1AFE-DE14-4A9F-AF4F-5604D8B11FC8}" type="pres">
      <dgm:prSet presAssocID="{394A41D0-50DD-4150-A878-93C7F530E30F}" presName="compNode" presStyleCnt="0"/>
      <dgm:spPr/>
    </dgm:pt>
    <dgm:pt modelId="{4BBBAAE4-49AE-42D6-BC77-F1A91BA9BE5C}" type="pres">
      <dgm:prSet presAssocID="{394A41D0-50DD-4150-A878-93C7F530E30F}" presName="bgRect" presStyleLbl="bgShp" presStyleIdx="1" presStyleCnt="4"/>
      <dgm:spPr/>
    </dgm:pt>
    <dgm:pt modelId="{AAE3335F-0F9A-480A-A310-CB200EB51FD4}" type="pres">
      <dgm:prSet presAssocID="{394A41D0-50DD-4150-A878-93C7F530E30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FE5F82B-E0B6-4A15-BE64-F0826ECDA2E1}" type="pres">
      <dgm:prSet presAssocID="{394A41D0-50DD-4150-A878-93C7F530E30F}" presName="spaceRect" presStyleCnt="0"/>
      <dgm:spPr/>
    </dgm:pt>
    <dgm:pt modelId="{1D9F6AD7-C0CD-419F-AAC3-A4094EF11735}" type="pres">
      <dgm:prSet presAssocID="{394A41D0-50DD-4150-A878-93C7F530E30F}" presName="parTx" presStyleLbl="revTx" presStyleIdx="1" presStyleCnt="4">
        <dgm:presLayoutVars>
          <dgm:chMax val="0"/>
          <dgm:chPref val="0"/>
        </dgm:presLayoutVars>
      </dgm:prSet>
      <dgm:spPr/>
    </dgm:pt>
    <dgm:pt modelId="{CFA78411-66EF-42E8-AF2B-8FC5BBC60DBF}" type="pres">
      <dgm:prSet presAssocID="{9922F82C-CD3A-42B4-8C76-5E75BE787BE2}" presName="sibTrans" presStyleCnt="0"/>
      <dgm:spPr/>
    </dgm:pt>
    <dgm:pt modelId="{98D45E5E-51B1-4CFB-AF04-2F97AF049F3B}" type="pres">
      <dgm:prSet presAssocID="{131A4136-5B70-47D7-A6CA-149A50866452}" presName="compNode" presStyleCnt="0"/>
      <dgm:spPr/>
    </dgm:pt>
    <dgm:pt modelId="{90F9F72A-BEA7-4E87-9BA4-E87FA219998D}" type="pres">
      <dgm:prSet presAssocID="{131A4136-5B70-47D7-A6CA-149A50866452}" presName="bgRect" presStyleLbl="bgShp" presStyleIdx="2" presStyleCnt="4"/>
      <dgm:spPr/>
    </dgm:pt>
    <dgm:pt modelId="{3C017B54-7D19-4CB0-99DF-E44CF75DC166}" type="pres">
      <dgm:prSet presAssocID="{131A4136-5B70-47D7-A6CA-149A508664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02BD4EED-2ED1-4A27-9F68-D5097E8521CF}" type="pres">
      <dgm:prSet presAssocID="{131A4136-5B70-47D7-A6CA-149A50866452}" presName="spaceRect" presStyleCnt="0"/>
      <dgm:spPr/>
    </dgm:pt>
    <dgm:pt modelId="{993262A2-08F4-4463-962F-46CC41C3365D}" type="pres">
      <dgm:prSet presAssocID="{131A4136-5B70-47D7-A6CA-149A50866452}" presName="parTx" presStyleLbl="revTx" presStyleIdx="2" presStyleCnt="4">
        <dgm:presLayoutVars>
          <dgm:chMax val="0"/>
          <dgm:chPref val="0"/>
        </dgm:presLayoutVars>
      </dgm:prSet>
      <dgm:spPr/>
    </dgm:pt>
    <dgm:pt modelId="{B580E43A-0F7A-4071-B30F-98FF586A897F}" type="pres">
      <dgm:prSet presAssocID="{0DA2E8C1-4094-4641-928F-A58BCEBF7776}" presName="sibTrans" presStyleCnt="0"/>
      <dgm:spPr/>
    </dgm:pt>
    <dgm:pt modelId="{10031FA3-37F4-4D16-9AEA-98E3042059CE}" type="pres">
      <dgm:prSet presAssocID="{2CCEE572-3A49-4D00-BBDF-CE1EA2F898A2}" presName="compNode" presStyleCnt="0"/>
      <dgm:spPr/>
    </dgm:pt>
    <dgm:pt modelId="{83686A2B-B958-475C-98CF-9B9E15DD6E1F}" type="pres">
      <dgm:prSet presAssocID="{2CCEE572-3A49-4D00-BBDF-CE1EA2F898A2}" presName="bgRect" presStyleLbl="bgShp" presStyleIdx="3" presStyleCnt="4"/>
      <dgm:spPr/>
    </dgm:pt>
    <dgm:pt modelId="{CEB89ED5-84BD-4021-8D7B-5216660B905A}" type="pres">
      <dgm:prSet presAssocID="{2CCEE572-3A49-4D00-BBDF-CE1EA2F898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AA35279E-69E4-4144-9DA9-646BF08B1FFC}" type="pres">
      <dgm:prSet presAssocID="{2CCEE572-3A49-4D00-BBDF-CE1EA2F898A2}" presName="spaceRect" presStyleCnt="0"/>
      <dgm:spPr/>
    </dgm:pt>
    <dgm:pt modelId="{A2EE7BA3-BAE7-4B96-AF17-2B73E53D93E4}" type="pres">
      <dgm:prSet presAssocID="{2CCEE572-3A49-4D00-BBDF-CE1EA2F898A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A4B730A-E322-4127-B199-B46AA0742068}" type="presOf" srcId="{466DC76C-C4BA-41ED-9252-852DAF41E2A9}" destId="{7F848A10-28EB-498C-B9D1-E9D59929376F}" srcOrd="0" destOrd="0" presId="urn:microsoft.com/office/officeart/2018/2/layout/IconVerticalSolidList"/>
    <dgm:cxn modelId="{46A76D11-FA22-40D7-BDE8-86D27DC6836A}" srcId="{21C0721A-BCB5-4D58-A6BB-D1019F37A188}" destId="{131A4136-5B70-47D7-A6CA-149A50866452}" srcOrd="2" destOrd="0" parTransId="{19C29897-509A-4429-B87F-A5A3D944918D}" sibTransId="{0DA2E8C1-4094-4641-928F-A58BCEBF7776}"/>
    <dgm:cxn modelId="{CD6AF569-1C2C-429F-85F1-3C3B7AB68A5C}" type="presOf" srcId="{131A4136-5B70-47D7-A6CA-149A50866452}" destId="{993262A2-08F4-4463-962F-46CC41C3365D}" srcOrd="0" destOrd="0" presId="urn:microsoft.com/office/officeart/2018/2/layout/IconVerticalSolidList"/>
    <dgm:cxn modelId="{3AEEA25A-9D42-4F4E-9A7C-E16D3F098E1D}" type="presOf" srcId="{2CCEE572-3A49-4D00-BBDF-CE1EA2F898A2}" destId="{A2EE7BA3-BAE7-4B96-AF17-2B73E53D93E4}" srcOrd="0" destOrd="0" presId="urn:microsoft.com/office/officeart/2018/2/layout/IconVerticalSolidList"/>
    <dgm:cxn modelId="{A7757D91-A5B0-4690-8BC1-493CD80F9314}" srcId="{21C0721A-BCB5-4D58-A6BB-D1019F37A188}" destId="{394A41D0-50DD-4150-A878-93C7F530E30F}" srcOrd="1" destOrd="0" parTransId="{1FC9EF68-01DE-49D7-A935-FEF63ED967E2}" sibTransId="{9922F82C-CD3A-42B4-8C76-5E75BE787BE2}"/>
    <dgm:cxn modelId="{D86BF79B-7360-4689-B0C0-AC6AAE8BAFB0}" srcId="{21C0721A-BCB5-4D58-A6BB-D1019F37A188}" destId="{2CCEE572-3A49-4D00-BBDF-CE1EA2F898A2}" srcOrd="3" destOrd="0" parTransId="{F098681B-6AEF-4FE8-9403-F95FB28ABCD8}" sibTransId="{10E88194-E028-44D3-AC42-2391ADA0FF48}"/>
    <dgm:cxn modelId="{A00016A0-4791-44FE-AFE8-AA137A3679B1}" type="presOf" srcId="{394A41D0-50DD-4150-A878-93C7F530E30F}" destId="{1D9F6AD7-C0CD-419F-AAC3-A4094EF11735}" srcOrd="0" destOrd="0" presId="urn:microsoft.com/office/officeart/2018/2/layout/IconVerticalSolidList"/>
    <dgm:cxn modelId="{7EF9F8DC-1207-4EAD-964E-D2926C8A6A3E}" srcId="{21C0721A-BCB5-4D58-A6BB-D1019F37A188}" destId="{466DC76C-C4BA-41ED-9252-852DAF41E2A9}" srcOrd="0" destOrd="0" parTransId="{4CE6FC13-33ED-4105-90F2-EE738F8B0FF6}" sibTransId="{F1A95F33-4E87-4BCA-A56A-E81B472BD01B}"/>
    <dgm:cxn modelId="{937DF6E7-C109-41D5-8FC4-BB6BC0ADC7F7}" type="presOf" srcId="{21C0721A-BCB5-4D58-A6BB-D1019F37A188}" destId="{9709A189-FD09-4285-A886-1D697DF4CAD2}" srcOrd="0" destOrd="0" presId="urn:microsoft.com/office/officeart/2018/2/layout/IconVerticalSolidList"/>
    <dgm:cxn modelId="{D59D7156-651E-4B1F-B593-B1F631B874B6}" type="presParOf" srcId="{9709A189-FD09-4285-A886-1D697DF4CAD2}" destId="{5DA7D259-5CEC-491D-8847-F2C7B573F242}" srcOrd="0" destOrd="0" presId="urn:microsoft.com/office/officeart/2018/2/layout/IconVerticalSolidList"/>
    <dgm:cxn modelId="{F0521D21-F3FE-4F28-B651-6DCD835AFC5F}" type="presParOf" srcId="{5DA7D259-5CEC-491D-8847-F2C7B573F242}" destId="{31A75958-6712-4026-BADE-40E4FA9AAECE}" srcOrd="0" destOrd="0" presId="urn:microsoft.com/office/officeart/2018/2/layout/IconVerticalSolidList"/>
    <dgm:cxn modelId="{283BBDA1-806F-4C52-84B3-042DCE1607C8}" type="presParOf" srcId="{5DA7D259-5CEC-491D-8847-F2C7B573F242}" destId="{CF79BDE4-7AE6-49F6-875B-90B4EA22183F}" srcOrd="1" destOrd="0" presId="urn:microsoft.com/office/officeart/2018/2/layout/IconVerticalSolidList"/>
    <dgm:cxn modelId="{AFDDD5A0-E2FF-4C90-87BC-5A507302BC96}" type="presParOf" srcId="{5DA7D259-5CEC-491D-8847-F2C7B573F242}" destId="{73F00A58-BFF3-45E6-81D6-FCFBDAF6853A}" srcOrd="2" destOrd="0" presId="urn:microsoft.com/office/officeart/2018/2/layout/IconVerticalSolidList"/>
    <dgm:cxn modelId="{485B757F-3B98-4403-99EE-DD8329952398}" type="presParOf" srcId="{5DA7D259-5CEC-491D-8847-F2C7B573F242}" destId="{7F848A10-28EB-498C-B9D1-E9D59929376F}" srcOrd="3" destOrd="0" presId="urn:microsoft.com/office/officeart/2018/2/layout/IconVerticalSolidList"/>
    <dgm:cxn modelId="{9D84E475-CB37-4687-B683-CAD49380F4D2}" type="presParOf" srcId="{9709A189-FD09-4285-A886-1D697DF4CAD2}" destId="{1F096E8A-5D33-4A29-A056-A6A410D9418F}" srcOrd="1" destOrd="0" presId="urn:microsoft.com/office/officeart/2018/2/layout/IconVerticalSolidList"/>
    <dgm:cxn modelId="{9CC63B41-74CD-4C84-97B0-D64F681B2C1C}" type="presParOf" srcId="{9709A189-FD09-4285-A886-1D697DF4CAD2}" destId="{E73F1AFE-DE14-4A9F-AF4F-5604D8B11FC8}" srcOrd="2" destOrd="0" presId="urn:microsoft.com/office/officeart/2018/2/layout/IconVerticalSolidList"/>
    <dgm:cxn modelId="{1B39D42F-A416-4DB0-8455-4035F358B844}" type="presParOf" srcId="{E73F1AFE-DE14-4A9F-AF4F-5604D8B11FC8}" destId="{4BBBAAE4-49AE-42D6-BC77-F1A91BA9BE5C}" srcOrd="0" destOrd="0" presId="urn:microsoft.com/office/officeart/2018/2/layout/IconVerticalSolidList"/>
    <dgm:cxn modelId="{01042F63-AB23-4854-B05F-F6BD245F3298}" type="presParOf" srcId="{E73F1AFE-DE14-4A9F-AF4F-5604D8B11FC8}" destId="{AAE3335F-0F9A-480A-A310-CB200EB51FD4}" srcOrd="1" destOrd="0" presId="urn:microsoft.com/office/officeart/2018/2/layout/IconVerticalSolidList"/>
    <dgm:cxn modelId="{06B35551-1210-4560-951F-7FE176294A85}" type="presParOf" srcId="{E73F1AFE-DE14-4A9F-AF4F-5604D8B11FC8}" destId="{9FE5F82B-E0B6-4A15-BE64-F0826ECDA2E1}" srcOrd="2" destOrd="0" presId="urn:microsoft.com/office/officeart/2018/2/layout/IconVerticalSolidList"/>
    <dgm:cxn modelId="{6515D15D-C529-4F50-A19F-57EBDEA4F887}" type="presParOf" srcId="{E73F1AFE-DE14-4A9F-AF4F-5604D8B11FC8}" destId="{1D9F6AD7-C0CD-419F-AAC3-A4094EF11735}" srcOrd="3" destOrd="0" presId="urn:microsoft.com/office/officeart/2018/2/layout/IconVerticalSolidList"/>
    <dgm:cxn modelId="{CB0CE1DC-BA68-4462-BA72-BC2D4D8A7FB5}" type="presParOf" srcId="{9709A189-FD09-4285-A886-1D697DF4CAD2}" destId="{CFA78411-66EF-42E8-AF2B-8FC5BBC60DBF}" srcOrd="3" destOrd="0" presId="urn:microsoft.com/office/officeart/2018/2/layout/IconVerticalSolidList"/>
    <dgm:cxn modelId="{E2891363-0AA8-423D-A472-01DE9DC2B80C}" type="presParOf" srcId="{9709A189-FD09-4285-A886-1D697DF4CAD2}" destId="{98D45E5E-51B1-4CFB-AF04-2F97AF049F3B}" srcOrd="4" destOrd="0" presId="urn:microsoft.com/office/officeart/2018/2/layout/IconVerticalSolidList"/>
    <dgm:cxn modelId="{B94CB0D4-8606-46C7-BF7D-43CA90685DFB}" type="presParOf" srcId="{98D45E5E-51B1-4CFB-AF04-2F97AF049F3B}" destId="{90F9F72A-BEA7-4E87-9BA4-E87FA219998D}" srcOrd="0" destOrd="0" presId="urn:microsoft.com/office/officeart/2018/2/layout/IconVerticalSolidList"/>
    <dgm:cxn modelId="{C3DC0AF0-0D0C-45B0-B6DC-62291AD53B53}" type="presParOf" srcId="{98D45E5E-51B1-4CFB-AF04-2F97AF049F3B}" destId="{3C017B54-7D19-4CB0-99DF-E44CF75DC166}" srcOrd="1" destOrd="0" presId="urn:microsoft.com/office/officeart/2018/2/layout/IconVerticalSolidList"/>
    <dgm:cxn modelId="{EA23A856-23AB-4385-8C30-AD2F6CBEB3C4}" type="presParOf" srcId="{98D45E5E-51B1-4CFB-AF04-2F97AF049F3B}" destId="{02BD4EED-2ED1-4A27-9F68-D5097E8521CF}" srcOrd="2" destOrd="0" presId="urn:microsoft.com/office/officeart/2018/2/layout/IconVerticalSolidList"/>
    <dgm:cxn modelId="{743F91DD-424C-4AC1-8A68-AF3F9F278AA2}" type="presParOf" srcId="{98D45E5E-51B1-4CFB-AF04-2F97AF049F3B}" destId="{993262A2-08F4-4463-962F-46CC41C3365D}" srcOrd="3" destOrd="0" presId="urn:microsoft.com/office/officeart/2018/2/layout/IconVerticalSolidList"/>
    <dgm:cxn modelId="{89DBE946-36C3-4CA0-89F2-22B5EB151BF0}" type="presParOf" srcId="{9709A189-FD09-4285-A886-1D697DF4CAD2}" destId="{B580E43A-0F7A-4071-B30F-98FF586A897F}" srcOrd="5" destOrd="0" presId="urn:microsoft.com/office/officeart/2018/2/layout/IconVerticalSolidList"/>
    <dgm:cxn modelId="{7CF96446-D657-4541-95C3-DDEE15AE4671}" type="presParOf" srcId="{9709A189-FD09-4285-A886-1D697DF4CAD2}" destId="{10031FA3-37F4-4D16-9AEA-98E3042059CE}" srcOrd="6" destOrd="0" presId="urn:microsoft.com/office/officeart/2018/2/layout/IconVerticalSolidList"/>
    <dgm:cxn modelId="{C1B983C8-1500-4966-B952-908A145CD062}" type="presParOf" srcId="{10031FA3-37F4-4D16-9AEA-98E3042059CE}" destId="{83686A2B-B958-475C-98CF-9B9E15DD6E1F}" srcOrd="0" destOrd="0" presId="urn:microsoft.com/office/officeart/2018/2/layout/IconVerticalSolidList"/>
    <dgm:cxn modelId="{D99A4E93-FC46-45D3-A3AB-56FE8C302975}" type="presParOf" srcId="{10031FA3-37F4-4D16-9AEA-98E3042059CE}" destId="{CEB89ED5-84BD-4021-8D7B-5216660B905A}" srcOrd="1" destOrd="0" presId="urn:microsoft.com/office/officeart/2018/2/layout/IconVerticalSolidList"/>
    <dgm:cxn modelId="{EBEB6374-BA96-4541-B743-275B8E345E8A}" type="presParOf" srcId="{10031FA3-37F4-4D16-9AEA-98E3042059CE}" destId="{AA35279E-69E4-4144-9DA9-646BF08B1FFC}" srcOrd="2" destOrd="0" presId="urn:microsoft.com/office/officeart/2018/2/layout/IconVerticalSolidList"/>
    <dgm:cxn modelId="{BB4BBEA7-0B2B-4B9D-9423-10B4E7A4A337}" type="presParOf" srcId="{10031FA3-37F4-4D16-9AEA-98E3042059CE}" destId="{A2EE7BA3-BAE7-4B96-AF17-2B73E53D93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03B24-4AE7-416A-9B3D-20B8BCCC1F0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86238D0-2442-46CD-ABEB-AF1CB297B7E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1200" b="1" dirty="0">
              <a:solidFill>
                <a:srgbClr val="002060"/>
              </a:solidFill>
            </a:rPr>
            <a:t>Актуальные и социально-значимые инфекционные болезни</a:t>
          </a:r>
          <a:endParaRPr lang="en-US" sz="1200" b="1" dirty="0">
            <a:solidFill>
              <a:srgbClr val="002060"/>
            </a:solidFill>
          </a:endParaRPr>
        </a:p>
      </dgm:t>
    </dgm:pt>
    <dgm:pt modelId="{87012458-0DC0-4332-B716-86CD79B891DC}" type="parTrans" cxnId="{73559B1C-C5F4-4276-9E17-8696C48C1400}">
      <dgm:prSet/>
      <dgm:spPr/>
      <dgm:t>
        <a:bodyPr/>
        <a:lstStyle/>
        <a:p>
          <a:endParaRPr lang="en-US"/>
        </a:p>
      </dgm:t>
    </dgm:pt>
    <dgm:pt modelId="{8091DC07-CF0E-417B-82BA-E3AAD95B87F9}" type="sibTrans" cxnId="{73559B1C-C5F4-4276-9E17-8696C48C1400}">
      <dgm:prSet/>
      <dgm:spPr/>
      <dgm:t>
        <a:bodyPr/>
        <a:lstStyle/>
        <a:p>
          <a:endParaRPr lang="en-US"/>
        </a:p>
      </dgm:t>
    </dgm:pt>
    <dgm:pt modelId="{54B0DFDA-063C-4BBD-B5FF-3E735DC94B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 dirty="0">
              <a:solidFill>
                <a:srgbClr val="002060"/>
              </a:solidFill>
            </a:rPr>
            <a:t>Принципы и методы диагностики, лечение инфекционных больных</a:t>
          </a:r>
          <a:endParaRPr lang="en-US" b="1" dirty="0">
            <a:solidFill>
              <a:srgbClr val="002060"/>
            </a:solidFill>
          </a:endParaRPr>
        </a:p>
      </dgm:t>
    </dgm:pt>
    <dgm:pt modelId="{C6898C60-3CE2-4B64-A65F-A50132103483}" type="parTrans" cxnId="{8291D40E-0489-4A43-8132-D9F0A1F2D243}">
      <dgm:prSet/>
      <dgm:spPr/>
      <dgm:t>
        <a:bodyPr/>
        <a:lstStyle/>
        <a:p>
          <a:endParaRPr lang="en-US"/>
        </a:p>
      </dgm:t>
    </dgm:pt>
    <dgm:pt modelId="{AF0F3126-58CE-4518-88E3-7E6E599A41EB}" type="sibTrans" cxnId="{8291D40E-0489-4A43-8132-D9F0A1F2D243}">
      <dgm:prSet/>
      <dgm:spPr/>
      <dgm:t>
        <a:bodyPr/>
        <a:lstStyle/>
        <a:p>
          <a:endParaRPr lang="en-US"/>
        </a:p>
      </dgm:t>
    </dgm:pt>
    <dgm:pt modelId="{778194F9-D971-4D3F-9FE9-AE921DDB3E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 dirty="0">
              <a:solidFill>
                <a:srgbClr val="002060"/>
              </a:solidFill>
            </a:rPr>
            <a:t>Вирусные, бактериальные, паразитарные болезни</a:t>
          </a:r>
          <a:endParaRPr lang="en-US" b="1" dirty="0">
            <a:solidFill>
              <a:srgbClr val="002060"/>
            </a:solidFill>
          </a:endParaRPr>
        </a:p>
      </dgm:t>
    </dgm:pt>
    <dgm:pt modelId="{33F2510F-E348-4E35-93AC-842D09D60B92}" type="parTrans" cxnId="{64518FBD-5890-461E-864F-9968FED2FAF4}">
      <dgm:prSet/>
      <dgm:spPr/>
      <dgm:t>
        <a:bodyPr/>
        <a:lstStyle/>
        <a:p>
          <a:endParaRPr lang="en-US"/>
        </a:p>
      </dgm:t>
    </dgm:pt>
    <dgm:pt modelId="{5E587CD5-A3FD-4694-9834-3106700A34FF}" type="sibTrans" cxnId="{64518FBD-5890-461E-864F-9968FED2FAF4}">
      <dgm:prSet/>
      <dgm:spPr/>
      <dgm:t>
        <a:bodyPr/>
        <a:lstStyle/>
        <a:p>
          <a:endParaRPr lang="en-US"/>
        </a:p>
      </dgm:t>
    </dgm:pt>
    <dgm:pt modelId="{C9E9D8DE-6203-455F-9EC4-2DBEF9729D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 dirty="0">
              <a:solidFill>
                <a:srgbClr val="002060"/>
              </a:solidFill>
            </a:rPr>
            <a:t>Дифференциальная диагностика инфекционных болезней</a:t>
          </a:r>
          <a:endParaRPr lang="en-US" b="1" dirty="0">
            <a:solidFill>
              <a:srgbClr val="002060"/>
            </a:solidFill>
          </a:endParaRPr>
        </a:p>
      </dgm:t>
    </dgm:pt>
    <dgm:pt modelId="{3D4F7B8B-7AC1-4048-8409-8AD71BE6D8A2}" type="parTrans" cxnId="{993DB6AA-A21F-4A22-BED5-583DA6DFF7FB}">
      <dgm:prSet/>
      <dgm:spPr/>
      <dgm:t>
        <a:bodyPr/>
        <a:lstStyle/>
        <a:p>
          <a:endParaRPr lang="en-US"/>
        </a:p>
      </dgm:t>
    </dgm:pt>
    <dgm:pt modelId="{A51777E2-B2BD-4778-AFDE-6969A4BD8FA5}" type="sibTrans" cxnId="{993DB6AA-A21F-4A22-BED5-583DA6DFF7FB}">
      <dgm:prSet/>
      <dgm:spPr/>
      <dgm:t>
        <a:bodyPr/>
        <a:lstStyle/>
        <a:p>
          <a:endParaRPr lang="en-US"/>
        </a:p>
      </dgm:t>
    </dgm:pt>
    <dgm:pt modelId="{D7E0A232-C64C-40F9-A193-5133C54B84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 dirty="0">
              <a:solidFill>
                <a:srgbClr val="002060"/>
              </a:solidFill>
            </a:rPr>
            <a:t>Методология научных исследований</a:t>
          </a:r>
          <a:endParaRPr lang="en-US" b="1" dirty="0">
            <a:solidFill>
              <a:srgbClr val="002060"/>
            </a:solidFill>
          </a:endParaRPr>
        </a:p>
      </dgm:t>
    </dgm:pt>
    <dgm:pt modelId="{BC906970-9F50-4A59-94ED-C389642A58D3}" type="parTrans" cxnId="{9F252B2F-37F8-4E1A-A82D-5BE0E2FFADBD}">
      <dgm:prSet/>
      <dgm:spPr/>
      <dgm:t>
        <a:bodyPr/>
        <a:lstStyle/>
        <a:p>
          <a:endParaRPr lang="en-US"/>
        </a:p>
      </dgm:t>
    </dgm:pt>
    <dgm:pt modelId="{F6C63F89-E18C-42C4-907F-C3D08D025580}" type="sibTrans" cxnId="{9F252B2F-37F8-4E1A-A82D-5BE0E2FFADBD}">
      <dgm:prSet/>
      <dgm:spPr/>
      <dgm:t>
        <a:bodyPr/>
        <a:lstStyle/>
        <a:p>
          <a:endParaRPr lang="en-US"/>
        </a:p>
      </dgm:t>
    </dgm:pt>
    <dgm:pt modelId="{905A33B0-A13F-4192-BC0B-ED95D3ADC81F}" type="pres">
      <dgm:prSet presAssocID="{C3803B24-4AE7-416A-9B3D-20B8BCCC1F0B}" presName="root" presStyleCnt="0">
        <dgm:presLayoutVars>
          <dgm:dir/>
          <dgm:resizeHandles val="exact"/>
        </dgm:presLayoutVars>
      </dgm:prSet>
      <dgm:spPr/>
    </dgm:pt>
    <dgm:pt modelId="{554ECBCF-3156-4B5A-A188-B71EDD2E435F}" type="pres">
      <dgm:prSet presAssocID="{486238D0-2442-46CD-ABEB-AF1CB297B7ED}" presName="compNode" presStyleCnt="0"/>
      <dgm:spPr/>
    </dgm:pt>
    <dgm:pt modelId="{647FD676-D062-4051-8AD2-C4EA94990257}" type="pres">
      <dgm:prSet presAssocID="{486238D0-2442-46CD-ABEB-AF1CB297B7E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ED4D161-65FA-47FC-804C-FCFAC279BC00}" type="pres">
      <dgm:prSet presAssocID="{486238D0-2442-46CD-ABEB-AF1CB297B7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тетоскоп"/>
        </a:ext>
      </dgm:extLst>
    </dgm:pt>
    <dgm:pt modelId="{9BF6A014-CDB7-42B3-9946-375AF6E5FA3E}" type="pres">
      <dgm:prSet presAssocID="{486238D0-2442-46CD-ABEB-AF1CB297B7ED}" presName="spaceRect" presStyleCnt="0"/>
      <dgm:spPr/>
    </dgm:pt>
    <dgm:pt modelId="{32605931-0616-49EB-BF20-9DCD72E09A93}" type="pres">
      <dgm:prSet presAssocID="{486238D0-2442-46CD-ABEB-AF1CB297B7ED}" presName="textRect" presStyleLbl="revTx" presStyleIdx="0" presStyleCnt="5">
        <dgm:presLayoutVars>
          <dgm:chMax val="1"/>
          <dgm:chPref val="1"/>
        </dgm:presLayoutVars>
      </dgm:prSet>
      <dgm:spPr/>
    </dgm:pt>
    <dgm:pt modelId="{7E296CB5-2738-47E2-BDD9-03DF37CFFEC5}" type="pres">
      <dgm:prSet presAssocID="{8091DC07-CF0E-417B-82BA-E3AAD95B87F9}" presName="sibTrans" presStyleCnt="0"/>
      <dgm:spPr/>
    </dgm:pt>
    <dgm:pt modelId="{1D396769-320B-4707-9F4F-5808EB345517}" type="pres">
      <dgm:prSet presAssocID="{54B0DFDA-063C-4BBD-B5FF-3E735DC94BEF}" presName="compNode" presStyleCnt="0"/>
      <dgm:spPr/>
    </dgm:pt>
    <dgm:pt modelId="{C899C869-427F-4B40-B807-485AA58E6751}" type="pres">
      <dgm:prSet presAssocID="{54B0DFDA-063C-4BBD-B5FF-3E735DC94BE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38F46E2-1855-4A89-B3DE-89B570F6287F}" type="pres">
      <dgm:prSet presAssocID="{54B0DFDA-063C-4BBD-B5FF-3E735DC94B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приц"/>
        </a:ext>
      </dgm:extLst>
    </dgm:pt>
    <dgm:pt modelId="{379C65A1-68E3-4437-8C6C-CABDC1C50676}" type="pres">
      <dgm:prSet presAssocID="{54B0DFDA-063C-4BBD-B5FF-3E735DC94BEF}" presName="spaceRect" presStyleCnt="0"/>
      <dgm:spPr/>
    </dgm:pt>
    <dgm:pt modelId="{F3AD11D4-D90E-4586-A1CC-E312AE808F1D}" type="pres">
      <dgm:prSet presAssocID="{54B0DFDA-063C-4BBD-B5FF-3E735DC94BEF}" presName="textRect" presStyleLbl="revTx" presStyleIdx="1" presStyleCnt="5">
        <dgm:presLayoutVars>
          <dgm:chMax val="1"/>
          <dgm:chPref val="1"/>
        </dgm:presLayoutVars>
      </dgm:prSet>
      <dgm:spPr/>
    </dgm:pt>
    <dgm:pt modelId="{B95221D7-D764-4E39-B24A-D14CF4323978}" type="pres">
      <dgm:prSet presAssocID="{AF0F3126-58CE-4518-88E3-7E6E599A41EB}" presName="sibTrans" presStyleCnt="0"/>
      <dgm:spPr/>
    </dgm:pt>
    <dgm:pt modelId="{61615084-228D-4CC0-8410-5CEEC02FB9BF}" type="pres">
      <dgm:prSet presAssocID="{778194F9-D971-4D3F-9FE9-AE921DDB3EC9}" presName="compNode" presStyleCnt="0"/>
      <dgm:spPr/>
    </dgm:pt>
    <dgm:pt modelId="{F1F384C6-B84F-4F36-B4F1-DADADA14C45F}" type="pres">
      <dgm:prSet presAssocID="{778194F9-D971-4D3F-9FE9-AE921DDB3EC9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288A086-5608-47ED-9FCD-0701F5C5FE31}" type="pres">
      <dgm:prSet presAssocID="{778194F9-D971-4D3F-9FE9-AE921DDB3EC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ольница"/>
        </a:ext>
      </dgm:extLst>
    </dgm:pt>
    <dgm:pt modelId="{C4EF35CE-5EFC-4CC1-ADF5-A92BD634AC2E}" type="pres">
      <dgm:prSet presAssocID="{778194F9-D971-4D3F-9FE9-AE921DDB3EC9}" presName="spaceRect" presStyleCnt="0"/>
      <dgm:spPr/>
    </dgm:pt>
    <dgm:pt modelId="{AAE58F7F-E286-484F-8A2F-DE1633237655}" type="pres">
      <dgm:prSet presAssocID="{778194F9-D971-4D3F-9FE9-AE921DDB3EC9}" presName="textRect" presStyleLbl="revTx" presStyleIdx="2" presStyleCnt="5">
        <dgm:presLayoutVars>
          <dgm:chMax val="1"/>
          <dgm:chPref val="1"/>
        </dgm:presLayoutVars>
      </dgm:prSet>
      <dgm:spPr/>
    </dgm:pt>
    <dgm:pt modelId="{DB87A655-7F76-4E40-8B9A-98F0EBB0F490}" type="pres">
      <dgm:prSet presAssocID="{5E587CD5-A3FD-4694-9834-3106700A34FF}" presName="sibTrans" presStyleCnt="0"/>
      <dgm:spPr/>
    </dgm:pt>
    <dgm:pt modelId="{F6CFEF57-0287-4BD9-8A4F-D6E9927ADE7A}" type="pres">
      <dgm:prSet presAssocID="{C9E9D8DE-6203-455F-9EC4-2DBEF9729DDE}" presName="compNode" presStyleCnt="0"/>
      <dgm:spPr/>
    </dgm:pt>
    <dgm:pt modelId="{F71729F3-6451-4112-A4E3-8A95E9188345}" type="pres">
      <dgm:prSet presAssocID="{C9E9D8DE-6203-455F-9EC4-2DBEF9729DDE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B5B8FB7-329C-4D7C-BB44-1937B57F8FCC}" type="pres">
      <dgm:prSet presAssocID="{C9E9D8DE-6203-455F-9EC4-2DBEF9729D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икроскоп"/>
        </a:ext>
      </dgm:extLst>
    </dgm:pt>
    <dgm:pt modelId="{F261B9CA-0754-4F51-B039-88DB4E722170}" type="pres">
      <dgm:prSet presAssocID="{C9E9D8DE-6203-455F-9EC4-2DBEF9729DDE}" presName="spaceRect" presStyleCnt="0"/>
      <dgm:spPr/>
    </dgm:pt>
    <dgm:pt modelId="{E7A0CB96-D54F-4608-B018-462BBD8EFFB6}" type="pres">
      <dgm:prSet presAssocID="{C9E9D8DE-6203-455F-9EC4-2DBEF9729DDE}" presName="textRect" presStyleLbl="revTx" presStyleIdx="3" presStyleCnt="5">
        <dgm:presLayoutVars>
          <dgm:chMax val="1"/>
          <dgm:chPref val="1"/>
        </dgm:presLayoutVars>
      </dgm:prSet>
      <dgm:spPr/>
    </dgm:pt>
    <dgm:pt modelId="{C499C6E4-64A7-4C7E-AB42-C0D96767CD5B}" type="pres">
      <dgm:prSet presAssocID="{A51777E2-B2BD-4778-AFDE-6969A4BD8FA5}" presName="sibTrans" presStyleCnt="0"/>
      <dgm:spPr/>
    </dgm:pt>
    <dgm:pt modelId="{90EAFC7E-C38E-42D4-A195-3AB0CE29EAA5}" type="pres">
      <dgm:prSet presAssocID="{D7E0A232-C64C-40F9-A193-5133C54B8438}" presName="compNode" presStyleCnt="0"/>
      <dgm:spPr/>
    </dgm:pt>
    <dgm:pt modelId="{907C64FA-D1DF-4674-9069-9B7E9B7A9C74}" type="pres">
      <dgm:prSet presAssocID="{D7E0A232-C64C-40F9-A193-5133C54B8438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E26C46E-0BA9-421B-8C11-0CFFCBD456B4}" type="pres">
      <dgm:prSet presAssocID="{D7E0A232-C64C-40F9-A193-5133C54B84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7430785-5B1C-46C9-8C1D-6DEEEF0813CA}" type="pres">
      <dgm:prSet presAssocID="{D7E0A232-C64C-40F9-A193-5133C54B8438}" presName="spaceRect" presStyleCnt="0"/>
      <dgm:spPr/>
    </dgm:pt>
    <dgm:pt modelId="{05C3CE1F-7AF0-4EB0-A948-089B46622D18}" type="pres">
      <dgm:prSet presAssocID="{D7E0A232-C64C-40F9-A193-5133C54B843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291D40E-0489-4A43-8132-D9F0A1F2D243}" srcId="{C3803B24-4AE7-416A-9B3D-20B8BCCC1F0B}" destId="{54B0DFDA-063C-4BBD-B5FF-3E735DC94BEF}" srcOrd="1" destOrd="0" parTransId="{C6898C60-3CE2-4B64-A65F-A50132103483}" sibTransId="{AF0F3126-58CE-4518-88E3-7E6E599A41EB}"/>
    <dgm:cxn modelId="{73559B1C-C5F4-4276-9E17-8696C48C1400}" srcId="{C3803B24-4AE7-416A-9B3D-20B8BCCC1F0B}" destId="{486238D0-2442-46CD-ABEB-AF1CB297B7ED}" srcOrd="0" destOrd="0" parTransId="{87012458-0DC0-4332-B716-86CD79B891DC}" sibTransId="{8091DC07-CF0E-417B-82BA-E3AAD95B87F9}"/>
    <dgm:cxn modelId="{9F252B2F-37F8-4E1A-A82D-5BE0E2FFADBD}" srcId="{C3803B24-4AE7-416A-9B3D-20B8BCCC1F0B}" destId="{D7E0A232-C64C-40F9-A193-5133C54B8438}" srcOrd="4" destOrd="0" parTransId="{BC906970-9F50-4A59-94ED-C389642A58D3}" sibTransId="{F6C63F89-E18C-42C4-907F-C3D08D025580}"/>
    <dgm:cxn modelId="{1A1A2070-7CCE-4B52-93C7-4FEAD16EA1DE}" type="presOf" srcId="{778194F9-D971-4D3F-9FE9-AE921DDB3EC9}" destId="{AAE58F7F-E286-484F-8A2F-DE1633237655}" srcOrd="0" destOrd="0" presId="urn:microsoft.com/office/officeart/2018/5/layout/IconLeafLabelList"/>
    <dgm:cxn modelId="{63AE9950-07F0-4F62-BA46-606A58F82390}" type="presOf" srcId="{54B0DFDA-063C-4BBD-B5FF-3E735DC94BEF}" destId="{F3AD11D4-D90E-4586-A1CC-E312AE808F1D}" srcOrd="0" destOrd="0" presId="urn:microsoft.com/office/officeart/2018/5/layout/IconLeafLabelList"/>
    <dgm:cxn modelId="{22058653-5C46-4208-A1BE-3D97E54C65BF}" type="presOf" srcId="{486238D0-2442-46CD-ABEB-AF1CB297B7ED}" destId="{32605931-0616-49EB-BF20-9DCD72E09A93}" srcOrd="0" destOrd="0" presId="urn:microsoft.com/office/officeart/2018/5/layout/IconLeafLabelList"/>
    <dgm:cxn modelId="{12CE6276-2EF7-4594-AB0D-52AB3469FBCD}" type="presOf" srcId="{D7E0A232-C64C-40F9-A193-5133C54B8438}" destId="{05C3CE1F-7AF0-4EB0-A948-089B46622D18}" srcOrd="0" destOrd="0" presId="urn:microsoft.com/office/officeart/2018/5/layout/IconLeafLabelList"/>
    <dgm:cxn modelId="{8DFA6B5A-CA39-4280-AC0C-A3850EE22EFF}" type="presOf" srcId="{C9E9D8DE-6203-455F-9EC4-2DBEF9729DDE}" destId="{E7A0CB96-D54F-4608-B018-462BBD8EFFB6}" srcOrd="0" destOrd="0" presId="urn:microsoft.com/office/officeart/2018/5/layout/IconLeafLabelList"/>
    <dgm:cxn modelId="{993DB6AA-A21F-4A22-BED5-583DA6DFF7FB}" srcId="{C3803B24-4AE7-416A-9B3D-20B8BCCC1F0B}" destId="{C9E9D8DE-6203-455F-9EC4-2DBEF9729DDE}" srcOrd="3" destOrd="0" parTransId="{3D4F7B8B-7AC1-4048-8409-8AD71BE6D8A2}" sibTransId="{A51777E2-B2BD-4778-AFDE-6969A4BD8FA5}"/>
    <dgm:cxn modelId="{64518FBD-5890-461E-864F-9968FED2FAF4}" srcId="{C3803B24-4AE7-416A-9B3D-20B8BCCC1F0B}" destId="{778194F9-D971-4D3F-9FE9-AE921DDB3EC9}" srcOrd="2" destOrd="0" parTransId="{33F2510F-E348-4E35-93AC-842D09D60B92}" sibTransId="{5E587CD5-A3FD-4694-9834-3106700A34FF}"/>
    <dgm:cxn modelId="{777AF9DC-9D10-429F-98D1-17052EBE794B}" type="presOf" srcId="{C3803B24-4AE7-416A-9B3D-20B8BCCC1F0B}" destId="{905A33B0-A13F-4192-BC0B-ED95D3ADC81F}" srcOrd="0" destOrd="0" presId="urn:microsoft.com/office/officeart/2018/5/layout/IconLeafLabelList"/>
    <dgm:cxn modelId="{EFCC13D1-4EC2-43DE-9CFF-819720910171}" type="presParOf" srcId="{905A33B0-A13F-4192-BC0B-ED95D3ADC81F}" destId="{554ECBCF-3156-4B5A-A188-B71EDD2E435F}" srcOrd="0" destOrd="0" presId="urn:microsoft.com/office/officeart/2018/5/layout/IconLeafLabelList"/>
    <dgm:cxn modelId="{4CC74C99-4E18-457D-818C-773EF6E3C7BB}" type="presParOf" srcId="{554ECBCF-3156-4B5A-A188-B71EDD2E435F}" destId="{647FD676-D062-4051-8AD2-C4EA94990257}" srcOrd="0" destOrd="0" presId="urn:microsoft.com/office/officeart/2018/5/layout/IconLeafLabelList"/>
    <dgm:cxn modelId="{3A0FFA30-FEB2-4711-BE16-82BC13BBAABE}" type="presParOf" srcId="{554ECBCF-3156-4B5A-A188-B71EDD2E435F}" destId="{FED4D161-65FA-47FC-804C-FCFAC279BC00}" srcOrd="1" destOrd="0" presId="urn:microsoft.com/office/officeart/2018/5/layout/IconLeafLabelList"/>
    <dgm:cxn modelId="{F2C8222D-7F1E-406C-8AEC-F7F0418DE582}" type="presParOf" srcId="{554ECBCF-3156-4B5A-A188-B71EDD2E435F}" destId="{9BF6A014-CDB7-42B3-9946-375AF6E5FA3E}" srcOrd="2" destOrd="0" presId="urn:microsoft.com/office/officeart/2018/5/layout/IconLeafLabelList"/>
    <dgm:cxn modelId="{F03389F7-E0FF-46C5-88C5-EBC9936E8CEA}" type="presParOf" srcId="{554ECBCF-3156-4B5A-A188-B71EDD2E435F}" destId="{32605931-0616-49EB-BF20-9DCD72E09A93}" srcOrd="3" destOrd="0" presId="urn:microsoft.com/office/officeart/2018/5/layout/IconLeafLabelList"/>
    <dgm:cxn modelId="{BD30FAAC-DB46-4E81-8D9C-12D1E25A3B5B}" type="presParOf" srcId="{905A33B0-A13F-4192-BC0B-ED95D3ADC81F}" destId="{7E296CB5-2738-47E2-BDD9-03DF37CFFEC5}" srcOrd="1" destOrd="0" presId="urn:microsoft.com/office/officeart/2018/5/layout/IconLeafLabelList"/>
    <dgm:cxn modelId="{7897A3B1-0B6C-44F9-8ABA-454AD39748BA}" type="presParOf" srcId="{905A33B0-A13F-4192-BC0B-ED95D3ADC81F}" destId="{1D396769-320B-4707-9F4F-5808EB345517}" srcOrd="2" destOrd="0" presId="urn:microsoft.com/office/officeart/2018/5/layout/IconLeafLabelList"/>
    <dgm:cxn modelId="{D44D8BB7-0477-47CA-8310-8D15FA67D59E}" type="presParOf" srcId="{1D396769-320B-4707-9F4F-5808EB345517}" destId="{C899C869-427F-4B40-B807-485AA58E6751}" srcOrd="0" destOrd="0" presId="urn:microsoft.com/office/officeart/2018/5/layout/IconLeafLabelList"/>
    <dgm:cxn modelId="{35446F8B-B5C3-4906-8079-E83F15AA89B8}" type="presParOf" srcId="{1D396769-320B-4707-9F4F-5808EB345517}" destId="{F38F46E2-1855-4A89-B3DE-89B570F6287F}" srcOrd="1" destOrd="0" presId="urn:microsoft.com/office/officeart/2018/5/layout/IconLeafLabelList"/>
    <dgm:cxn modelId="{C9B2DFD9-2F82-4A19-9552-1C807DF5B1A9}" type="presParOf" srcId="{1D396769-320B-4707-9F4F-5808EB345517}" destId="{379C65A1-68E3-4437-8C6C-CABDC1C50676}" srcOrd="2" destOrd="0" presId="urn:microsoft.com/office/officeart/2018/5/layout/IconLeafLabelList"/>
    <dgm:cxn modelId="{52A9C5C3-A0FD-410F-B25A-D109F5B4E7B7}" type="presParOf" srcId="{1D396769-320B-4707-9F4F-5808EB345517}" destId="{F3AD11D4-D90E-4586-A1CC-E312AE808F1D}" srcOrd="3" destOrd="0" presId="urn:microsoft.com/office/officeart/2018/5/layout/IconLeafLabelList"/>
    <dgm:cxn modelId="{D7B89D66-F571-471C-B819-BE431FB42F82}" type="presParOf" srcId="{905A33B0-A13F-4192-BC0B-ED95D3ADC81F}" destId="{B95221D7-D764-4E39-B24A-D14CF4323978}" srcOrd="3" destOrd="0" presId="urn:microsoft.com/office/officeart/2018/5/layout/IconLeafLabelList"/>
    <dgm:cxn modelId="{8696DF93-85AC-41DD-AD59-550A3A7B40B9}" type="presParOf" srcId="{905A33B0-A13F-4192-BC0B-ED95D3ADC81F}" destId="{61615084-228D-4CC0-8410-5CEEC02FB9BF}" srcOrd="4" destOrd="0" presId="urn:microsoft.com/office/officeart/2018/5/layout/IconLeafLabelList"/>
    <dgm:cxn modelId="{61D87F07-A80C-4472-8E29-9BDCA7419FD7}" type="presParOf" srcId="{61615084-228D-4CC0-8410-5CEEC02FB9BF}" destId="{F1F384C6-B84F-4F36-B4F1-DADADA14C45F}" srcOrd="0" destOrd="0" presId="urn:microsoft.com/office/officeart/2018/5/layout/IconLeafLabelList"/>
    <dgm:cxn modelId="{C9B36CA3-6095-44C6-BFFB-56FF188B4D49}" type="presParOf" srcId="{61615084-228D-4CC0-8410-5CEEC02FB9BF}" destId="{0288A086-5608-47ED-9FCD-0701F5C5FE31}" srcOrd="1" destOrd="0" presId="urn:microsoft.com/office/officeart/2018/5/layout/IconLeafLabelList"/>
    <dgm:cxn modelId="{31053EAB-F8AA-429B-9916-8E63F0BB9973}" type="presParOf" srcId="{61615084-228D-4CC0-8410-5CEEC02FB9BF}" destId="{C4EF35CE-5EFC-4CC1-ADF5-A92BD634AC2E}" srcOrd="2" destOrd="0" presId="urn:microsoft.com/office/officeart/2018/5/layout/IconLeafLabelList"/>
    <dgm:cxn modelId="{24BB555A-ADFE-4074-A7D6-AA1CE70E5758}" type="presParOf" srcId="{61615084-228D-4CC0-8410-5CEEC02FB9BF}" destId="{AAE58F7F-E286-484F-8A2F-DE1633237655}" srcOrd="3" destOrd="0" presId="urn:microsoft.com/office/officeart/2018/5/layout/IconLeafLabelList"/>
    <dgm:cxn modelId="{523D819F-D3D9-452A-9574-4C1C33ECB5DA}" type="presParOf" srcId="{905A33B0-A13F-4192-BC0B-ED95D3ADC81F}" destId="{DB87A655-7F76-4E40-8B9A-98F0EBB0F490}" srcOrd="5" destOrd="0" presId="urn:microsoft.com/office/officeart/2018/5/layout/IconLeafLabelList"/>
    <dgm:cxn modelId="{1C54A788-C81B-4B3B-A18F-A986E7A089D7}" type="presParOf" srcId="{905A33B0-A13F-4192-BC0B-ED95D3ADC81F}" destId="{F6CFEF57-0287-4BD9-8A4F-D6E9927ADE7A}" srcOrd="6" destOrd="0" presId="urn:microsoft.com/office/officeart/2018/5/layout/IconLeafLabelList"/>
    <dgm:cxn modelId="{42D757A1-2000-404D-A6BA-0DEB66568E77}" type="presParOf" srcId="{F6CFEF57-0287-4BD9-8A4F-D6E9927ADE7A}" destId="{F71729F3-6451-4112-A4E3-8A95E9188345}" srcOrd="0" destOrd="0" presId="urn:microsoft.com/office/officeart/2018/5/layout/IconLeafLabelList"/>
    <dgm:cxn modelId="{A511E962-18F6-4CA6-B126-C8BE1C434F1E}" type="presParOf" srcId="{F6CFEF57-0287-4BD9-8A4F-D6E9927ADE7A}" destId="{1B5B8FB7-329C-4D7C-BB44-1937B57F8FCC}" srcOrd="1" destOrd="0" presId="urn:microsoft.com/office/officeart/2018/5/layout/IconLeafLabelList"/>
    <dgm:cxn modelId="{DC7337B2-75EF-4A7C-8A31-0F5E41102470}" type="presParOf" srcId="{F6CFEF57-0287-4BD9-8A4F-D6E9927ADE7A}" destId="{F261B9CA-0754-4F51-B039-88DB4E722170}" srcOrd="2" destOrd="0" presId="urn:microsoft.com/office/officeart/2018/5/layout/IconLeafLabelList"/>
    <dgm:cxn modelId="{F49AF0C3-210E-4E65-98FA-DA41AECA5DA7}" type="presParOf" srcId="{F6CFEF57-0287-4BD9-8A4F-D6E9927ADE7A}" destId="{E7A0CB96-D54F-4608-B018-462BBD8EFFB6}" srcOrd="3" destOrd="0" presId="urn:microsoft.com/office/officeart/2018/5/layout/IconLeafLabelList"/>
    <dgm:cxn modelId="{C03CB47E-39AF-46C8-A40A-75BA7EF43F20}" type="presParOf" srcId="{905A33B0-A13F-4192-BC0B-ED95D3ADC81F}" destId="{C499C6E4-64A7-4C7E-AB42-C0D96767CD5B}" srcOrd="7" destOrd="0" presId="urn:microsoft.com/office/officeart/2018/5/layout/IconLeafLabelList"/>
    <dgm:cxn modelId="{EC217F3F-0DAC-4C71-BAEB-883FB9E8ABF3}" type="presParOf" srcId="{905A33B0-A13F-4192-BC0B-ED95D3ADC81F}" destId="{90EAFC7E-C38E-42D4-A195-3AB0CE29EAA5}" srcOrd="8" destOrd="0" presId="urn:microsoft.com/office/officeart/2018/5/layout/IconLeafLabelList"/>
    <dgm:cxn modelId="{8EF60F72-350E-4A8E-B97D-AF64CD6707E3}" type="presParOf" srcId="{90EAFC7E-C38E-42D4-A195-3AB0CE29EAA5}" destId="{907C64FA-D1DF-4674-9069-9B7E9B7A9C74}" srcOrd="0" destOrd="0" presId="urn:microsoft.com/office/officeart/2018/5/layout/IconLeafLabelList"/>
    <dgm:cxn modelId="{0DA6ED55-306C-424E-9D42-C7D3B7671167}" type="presParOf" srcId="{90EAFC7E-C38E-42D4-A195-3AB0CE29EAA5}" destId="{5E26C46E-0BA9-421B-8C11-0CFFCBD456B4}" srcOrd="1" destOrd="0" presId="urn:microsoft.com/office/officeart/2018/5/layout/IconLeafLabelList"/>
    <dgm:cxn modelId="{8F3B9399-822F-4CDD-8DA9-1B2314050A9B}" type="presParOf" srcId="{90EAFC7E-C38E-42D4-A195-3AB0CE29EAA5}" destId="{F7430785-5B1C-46C9-8C1D-6DEEEF0813CA}" srcOrd="2" destOrd="0" presId="urn:microsoft.com/office/officeart/2018/5/layout/IconLeafLabelList"/>
    <dgm:cxn modelId="{C6D866F7-B1AB-4155-8335-C4BAF56554D0}" type="presParOf" srcId="{90EAFC7E-C38E-42D4-A195-3AB0CE29EAA5}" destId="{05C3CE1F-7AF0-4EB0-A948-089B46622D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04516-5F87-40FC-8F1B-8A144BF54B2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14B929-482E-47D9-A292-2F9B61F1F9FF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Самостоятельному преподаванию студентам</a:t>
          </a:r>
          <a:endParaRPr lang="en-US" dirty="0">
            <a:solidFill>
              <a:srgbClr val="002060"/>
            </a:solidFill>
          </a:endParaRPr>
        </a:p>
      </dgm:t>
    </dgm:pt>
    <dgm:pt modelId="{D5F07758-3003-4FD0-A7AF-F2DFA5B0731B}" type="parTrans" cxnId="{66B75C71-6D98-4A4F-8021-178CE31D45D3}">
      <dgm:prSet/>
      <dgm:spPr/>
      <dgm:t>
        <a:bodyPr/>
        <a:lstStyle/>
        <a:p>
          <a:endParaRPr lang="en-US"/>
        </a:p>
      </dgm:t>
    </dgm:pt>
    <dgm:pt modelId="{7C8AD862-0971-4C2F-BDE2-3F53E7A3BC4F}" type="sibTrans" cxnId="{66B75C71-6D98-4A4F-8021-178CE31D45D3}">
      <dgm:prSet/>
      <dgm:spPr/>
      <dgm:t>
        <a:bodyPr/>
        <a:lstStyle/>
        <a:p>
          <a:endParaRPr lang="en-US"/>
        </a:p>
      </dgm:t>
    </dgm:pt>
    <dgm:pt modelId="{497B02F3-B882-4E96-803E-B634FC7122F3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Организовывать работу учебно-педагогического процесса</a:t>
          </a:r>
          <a:endParaRPr lang="en-US" dirty="0">
            <a:solidFill>
              <a:srgbClr val="002060"/>
            </a:solidFill>
          </a:endParaRPr>
        </a:p>
      </dgm:t>
    </dgm:pt>
    <dgm:pt modelId="{A89FE5D6-5D19-4C00-A256-D0C0798EAAA5}" type="parTrans" cxnId="{83116F28-9555-4658-963B-7F7EFF13C11C}">
      <dgm:prSet/>
      <dgm:spPr/>
      <dgm:t>
        <a:bodyPr/>
        <a:lstStyle/>
        <a:p>
          <a:endParaRPr lang="en-US"/>
        </a:p>
      </dgm:t>
    </dgm:pt>
    <dgm:pt modelId="{377AB150-DB0F-4A0D-B4F1-FA5746A42F25}" type="sibTrans" cxnId="{83116F28-9555-4658-963B-7F7EFF13C11C}">
      <dgm:prSet/>
      <dgm:spPr/>
      <dgm:t>
        <a:bodyPr/>
        <a:lstStyle/>
        <a:p>
          <a:endParaRPr lang="en-US"/>
        </a:p>
      </dgm:t>
    </dgm:pt>
    <dgm:pt modelId="{224AF4B4-29BB-4212-8B31-B66A0FAB5661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Разрабатывать методические материалы и рекомендации</a:t>
          </a:r>
          <a:endParaRPr lang="en-US" dirty="0">
            <a:solidFill>
              <a:srgbClr val="002060"/>
            </a:solidFill>
          </a:endParaRPr>
        </a:p>
      </dgm:t>
    </dgm:pt>
    <dgm:pt modelId="{8BF51821-C799-472F-A522-C8AED177BB1E}" type="parTrans" cxnId="{94CF1087-E887-4824-8FCD-E1B323D8B04A}">
      <dgm:prSet/>
      <dgm:spPr/>
      <dgm:t>
        <a:bodyPr/>
        <a:lstStyle/>
        <a:p>
          <a:endParaRPr lang="en-US"/>
        </a:p>
      </dgm:t>
    </dgm:pt>
    <dgm:pt modelId="{C5D07928-597B-44A3-9EF9-BAB1187D9267}" type="sibTrans" cxnId="{94CF1087-E887-4824-8FCD-E1B323D8B04A}">
      <dgm:prSet/>
      <dgm:spPr/>
      <dgm:t>
        <a:bodyPr/>
        <a:lstStyle/>
        <a:p>
          <a:endParaRPr lang="en-US"/>
        </a:p>
      </dgm:t>
    </dgm:pt>
    <dgm:pt modelId="{5A754E67-8956-4707-A677-F31304FDAB7D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Писать научные статьи</a:t>
          </a:r>
          <a:endParaRPr lang="en-US" dirty="0">
            <a:solidFill>
              <a:srgbClr val="002060"/>
            </a:solidFill>
          </a:endParaRPr>
        </a:p>
      </dgm:t>
    </dgm:pt>
    <dgm:pt modelId="{C796D498-77D3-4542-9F33-7A9CB05A9799}" type="parTrans" cxnId="{24E3DF2F-7473-4027-83BD-0822D09A6627}">
      <dgm:prSet/>
      <dgm:spPr/>
      <dgm:t>
        <a:bodyPr/>
        <a:lstStyle/>
        <a:p>
          <a:endParaRPr lang="en-US"/>
        </a:p>
      </dgm:t>
    </dgm:pt>
    <dgm:pt modelId="{1767F5BC-2AD5-4D9E-B339-F313F6518220}" type="sibTrans" cxnId="{24E3DF2F-7473-4027-83BD-0822D09A6627}">
      <dgm:prSet/>
      <dgm:spPr/>
      <dgm:t>
        <a:bodyPr/>
        <a:lstStyle/>
        <a:p>
          <a:endParaRPr lang="en-US"/>
        </a:p>
      </dgm:t>
    </dgm:pt>
    <dgm:pt modelId="{754ADF00-818F-47AD-AED2-7A9B1D959C1D}">
      <dgm:prSet/>
      <dgm:spPr/>
      <dgm:t>
        <a:bodyPr/>
        <a:lstStyle/>
        <a:p>
          <a:pPr>
            <a:defRPr cap="all"/>
          </a:pPr>
          <a:r>
            <a:rPr lang="ru-RU" dirty="0">
              <a:solidFill>
                <a:srgbClr val="002060"/>
              </a:solidFill>
            </a:rPr>
            <a:t>Представлять результаты своей работы на научно-практических конференциях</a:t>
          </a:r>
          <a:endParaRPr lang="en-US" dirty="0">
            <a:solidFill>
              <a:srgbClr val="002060"/>
            </a:solidFill>
          </a:endParaRPr>
        </a:p>
      </dgm:t>
    </dgm:pt>
    <dgm:pt modelId="{C603C3F1-2F00-487D-839E-82CF20836244}" type="parTrans" cxnId="{3226BB35-410C-4A7B-B45D-A62758365727}">
      <dgm:prSet/>
      <dgm:spPr/>
      <dgm:t>
        <a:bodyPr/>
        <a:lstStyle/>
        <a:p>
          <a:endParaRPr lang="en-US"/>
        </a:p>
      </dgm:t>
    </dgm:pt>
    <dgm:pt modelId="{A609D879-171B-4DE4-8D47-34B5BDD43812}" type="sibTrans" cxnId="{3226BB35-410C-4A7B-B45D-A62758365727}">
      <dgm:prSet/>
      <dgm:spPr/>
      <dgm:t>
        <a:bodyPr/>
        <a:lstStyle/>
        <a:p>
          <a:endParaRPr lang="en-US"/>
        </a:p>
      </dgm:t>
    </dgm:pt>
    <dgm:pt modelId="{D5E14EE9-D31B-4013-86E6-157136B2F1B0}" type="pres">
      <dgm:prSet presAssocID="{99504516-5F87-40FC-8F1B-8A144BF54B28}" presName="vert0" presStyleCnt="0">
        <dgm:presLayoutVars>
          <dgm:dir/>
          <dgm:animOne val="branch"/>
          <dgm:animLvl val="lvl"/>
        </dgm:presLayoutVars>
      </dgm:prSet>
      <dgm:spPr/>
    </dgm:pt>
    <dgm:pt modelId="{708029AB-37F6-47F6-A46D-41AC954A581D}" type="pres">
      <dgm:prSet presAssocID="{E614B929-482E-47D9-A292-2F9B61F1F9FF}" presName="thickLine" presStyleLbl="alignNode1" presStyleIdx="0" presStyleCnt="5"/>
      <dgm:spPr/>
    </dgm:pt>
    <dgm:pt modelId="{643D418A-CBF1-4D34-B048-356468338E03}" type="pres">
      <dgm:prSet presAssocID="{E614B929-482E-47D9-A292-2F9B61F1F9FF}" presName="horz1" presStyleCnt="0"/>
      <dgm:spPr/>
    </dgm:pt>
    <dgm:pt modelId="{3D6DD6E6-3EAC-4318-985B-1750938E9B33}" type="pres">
      <dgm:prSet presAssocID="{E614B929-482E-47D9-A292-2F9B61F1F9FF}" presName="tx1" presStyleLbl="revTx" presStyleIdx="0" presStyleCnt="5"/>
      <dgm:spPr/>
    </dgm:pt>
    <dgm:pt modelId="{7EB50C98-F835-4531-B2B3-09D75ACB8943}" type="pres">
      <dgm:prSet presAssocID="{E614B929-482E-47D9-A292-2F9B61F1F9FF}" presName="vert1" presStyleCnt="0"/>
      <dgm:spPr/>
    </dgm:pt>
    <dgm:pt modelId="{E47FB958-787C-424F-AC83-C4F4D152AEE6}" type="pres">
      <dgm:prSet presAssocID="{497B02F3-B882-4E96-803E-B634FC7122F3}" presName="thickLine" presStyleLbl="alignNode1" presStyleIdx="1" presStyleCnt="5"/>
      <dgm:spPr/>
    </dgm:pt>
    <dgm:pt modelId="{B066375C-52BD-4F02-9C6F-E05ABEDAC12B}" type="pres">
      <dgm:prSet presAssocID="{497B02F3-B882-4E96-803E-B634FC7122F3}" presName="horz1" presStyleCnt="0"/>
      <dgm:spPr/>
    </dgm:pt>
    <dgm:pt modelId="{A5D0663B-EB62-4F1B-9CD7-D5F5DB9EB028}" type="pres">
      <dgm:prSet presAssocID="{497B02F3-B882-4E96-803E-B634FC7122F3}" presName="tx1" presStyleLbl="revTx" presStyleIdx="1" presStyleCnt="5"/>
      <dgm:spPr/>
    </dgm:pt>
    <dgm:pt modelId="{6ACC7AC3-DAA9-474E-81AC-3621B37C278F}" type="pres">
      <dgm:prSet presAssocID="{497B02F3-B882-4E96-803E-B634FC7122F3}" presName="vert1" presStyleCnt="0"/>
      <dgm:spPr/>
    </dgm:pt>
    <dgm:pt modelId="{9D93F9AE-C34E-4A75-A6FC-4E45283FF957}" type="pres">
      <dgm:prSet presAssocID="{224AF4B4-29BB-4212-8B31-B66A0FAB5661}" presName="thickLine" presStyleLbl="alignNode1" presStyleIdx="2" presStyleCnt="5"/>
      <dgm:spPr/>
    </dgm:pt>
    <dgm:pt modelId="{3F86DD96-9BF9-4EEC-85D6-E48D5807205E}" type="pres">
      <dgm:prSet presAssocID="{224AF4B4-29BB-4212-8B31-B66A0FAB5661}" presName="horz1" presStyleCnt="0"/>
      <dgm:spPr/>
    </dgm:pt>
    <dgm:pt modelId="{0DA3607F-B3C4-43DB-BAD1-21DDE1261831}" type="pres">
      <dgm:prSet presAssocID="{224AF4B4-29BB-4212-8B31-B66A0FAB5661}" presName="tx1" presStyleLbl="revTx" presStyleIdx="2" presStyleCnt="5"/>
      <dgm:spPr/>
    </dgm:pt>
    <dgm:pt modelId="{BC6D6650-7025-4374-A8C4-C510841BE395}" type="pres">
      <dgm:prSet presAssocID="{224AF4B4-29BB-4212-8B31-B66A0FAB5661}" presName="vert1" presStyleCnt="0"/>
      <dgm:spPr/>
    </dgm:pt>
    <dgm:pt modelId="{D17FD384-9BE1-46AB-A247-4EBE242202CB}" type="pres">
      <dgm:prSet presAssocID="{5A754E67-8956-4707-A677-F31304FDAB7D}" presName="thickLine" presStyleLbl="alignNode1" presStyleIdx="3" presStyleCnt="5"/>
      <dgm:spPr/>
    </dgm:pt>
    <dgm:pt modelId="{80ACABDE-7D83-40B2-BFC4-77619B60F09D}" type="pres">
      <dgm:prSet presAssocID="{5A754E67-8956-4707-A677-F31304FDAB7D}" presName="horz1" presStyleCnt="0"/>
      <dgm:spPr/>
    </dgm:pt>
    <dgm:pt modelId="{E61CD524-2726-4794-AC4D-32F7A9780A76}" type="pres">
      <dgm:prSet presAssocID="{5A754E67-8956-4707-A677-F31304FDAB7D}" presName="tx1" presStyleLbl="revTx" presStyleIdx="3" presStyleCnt="5"/>
      <dgm:spPr/>
    </dgm:pt>
    <dgm:pt modelId="{09D17A62-8895-4372-BB86-BB01D600A70A}" type="pres">
      <dgm:prSet presAssocID="{5A754E67-8956-4707-A677-F31304FDAB7D}" presName="vert1" presStyleCnt="0"/>
      <dgm:spPr/>
    </dgm:pt>
    <dgm:pt modelId="{006222EA-C357-4FAB-9EF2-3CE4B23CC759}" type="pres">
      <dgm:prSet presAssocID="{754ADF00-818F-47AD-AED2-7A9B1D959C1D}" presName="thickLine" presStyleLbl="alignNode1" presStyleIdx="4" presStyleCnt="5"/>
      <dgm:spPr/>
    </dgm:pt>
    <dgm:pt modelId="{9561DAD8-70E4-49D5-92BE-6CED38282445}" type="pres">
      <dgm:prSet presAssocID="{754ADF00-818F-47AD-AED2-7A9B1D959C1D}" presName="horz1" presStyleCnt="0"/>
      <dgm:spPr/>
    </dgm:pt>
    <dgm:pt modelId="{3F1CEB7E-09DE-4742-833B-70F1935A460A}" type="pres">
      <dgm:prSet presAssocID="{754ADF00-818F-47AD-AED2-7A9B1D959C1D}" presName="tx1" presStyleLbl="revTx" presStyleIdx="4" presStyleCnt="5"/>
      <dgm:spPr/>
    </dgm:pt>
    <dgm:pt modelId="{7FF71627-0138-4D4C-AB05-F4227170E6BE}" type="pres">
      <dgm:prSet presAssocID="{754ADF00-818F-47AD-AED2-7A9B1D959C1D}" presName="vert1" presStyleCnt="0"/>
      <dgm:spPr/>
    </dgm:pt>
  </dgm:ptLst>
  <dgm:cxnLst>
    <dgm:cxn modelId="{83116F28-9555-4658-963B-7F7EFF13C11C}" srcId="{99504516-5F87-40FC-8F1B-8A144BF54B28}" destId="{497B02F3-B882-4E96-803E-B634FC7122F3}" srcOrd="1" destOrd="0" parTransId="{A89FE5D6-5D19-4C00-A256-D0C0798EAAA5}" sibTransId="{377AB150-DB0F-4A0D-B4F1-FA5746A42F25}"/>
    <dgm:cxn modelId="{24E3DF2F-7473-4027-83BD-0822D09A6627}" srcId="{99504516-5F87-40FC-8F1B-8A144BF54B28}" destId="{5A754E67-8956-4707-A677-F31304FDAB7D}" srcOrd="3" destOrd="0" parTransId="{C796D498-77D3-4542-9F33-7A9CB05A9799}" sibTransId="{1767F5BC-2AD5-4D9E-B339-F313F6518220}"/>
    <dgm:cxn modelId="{3226BB35-410C-4A7B-B45D-A62758365727}" srcId="{99504516-5F87-40FC-8F1B-8A144BF54B28}" destId="{754ADF00-818F-47AD-AED2-7A9B1D959C1D}" srcOrd="4" destOrd="0" parTransId="{C603C3F1-2F00-487D-839E-82CF20836244}" sibTransId="{A609D879-171B-4DE4-8D47-34B5BDD43812}"/>
    <dgm:cxn modelId="{1A853768-8603-4D73-A0AF-2567680BBBA6}" type="presOf" srcId="{754ADF00-818F-47AD-AED2-7A9B1D959C1D}" destId="{3F1CEB7E-09DE-4742-833B-70F1935A460A}" srcOrd="0" destOrd="0" presId="urn:microsoft.com/office/officeart/2008/layout/LinedList"/>
    <dgm:cxn modelId="{66B75C71-6D98-4A4F-8021-178CE31D45D3}" srcId="{99504516-5F87-40FC-8F1B-8A144BF54B28}" destId="{E614B929-482E-47D9-A292-2F9B61F1F9FF}" srcOrd="0" destOrd="0" parTransId="{D5F07758-3003-4FD0-A7AF-F2DFA5B0731B}" sibTransId="{7C8AD862-0971-4C2F-BDE2-3F53E7A3BC4F}"/>
    <dgm:cxn modelId="{D310CA83-4595-4E3D-B375-488FCC1D3452}" type="presOf" srcId="{99504516-5F87-40FC-8F1B-8A144BF54B28}" destId="{D5E14EE9-D31B-4013-86E6-157136B2F1B0}" srcOrd="0" destOrd="0" presId="urn:microsoft.com/office/officeart/2008/layout/LinedList"/>
    <dgm:cxn modelId="{94CF1087-E887-4824-8FCD-E1B323D8B04A}" srcId="{99504516-5F87-40FC-8F1B-8A144BF54B28}" destId="{224AF4B4-29BB-4212-8B31-B66A0FAB5661}" srcOrd="2" destOrd="0" parTransId="{8BF51821-C799-472F-A522-C8AED177BB1E}" sibTransId="{C5D07928-597B-44A3-9EF9-BAB1187D9267}"/>
    <dgm:cxn modelId="{8F04BE9D-B23E-4D77-A7EE-E89E28987356}" type="presOf" srcId="{E614B929-482E-47D9-A292-2F9B61F1F9FF}" destId="{3D6DD6E6-3EAC-4318-985B-1750938E9B33}" srcOrd="0" destOrd="0" presId="urn:microsoft.com/office/officeart/2008/layout/LinedList"/>
    <dgm:cxn modelId="{183647AE-DB2C-485E-A1E9-91D08DB88184}" type="presOf" srcId="{497B02F3-B882-4E96-803E-B634FC7122F3}" destId="{A5D0663B-EB62-4F1B-9CD7-D5F5DB9EB028}" srcOrd="0" destOrd="0" presId="urn:microsoft.com/office/officeart/2008/layout/LinedList"/>
    <dgm:cxn modelId="{45A238D8-D621-4BF9-A5F9-BE85E498A966}" type="presOf" srcId="{5A754E67-8956-4707-A677-F31304FDAB7D}" destId="{E61CD524-2726-4794-AC4D-32F7A9780A76}" srcOrd="0" destOrd="0" presId="urn:microsoft.com/office/officeart/2008/layout/LinedList"/>
    <dgm:cxn modelId="{49DF6EFA-C028-4295-ACED-08B585C15354}" type="presOf" srcId="{224AF4B4-29BB-4212-8B31-B66A0FAB5661}" destId="{0DA3607F-B3C4-43DB-BAD1-21DDE1261831}" srcOrd="0" destOrd="0" presId="urn:microsoft.com/office/officeart/2008/layout/LinedList"/>
    <dgm:cxn modelId="{55B7AC95-9A2C-4F34-8ED5-D1D17C8B66FB}" type="presParOf" srcId="{D5E14EE9-D31B-4013-86E6-157136B2F1B0}" destId="{708029AB-37F6-47F6-A46D-41AC954A581D}" srcOrd="0" destOrd="0" presId="urn:microsoft.com/office/officeart/2008/layout/LinedList"/>
    <dgm:cxn modelId="{93CD5724-1467-473A-AEF1-BF4D8F716745}" type="presParOf" srcId="{D5E14EE9-D31B-4013-86E6-157136B2F1B0}" destId="{643D418A-CBF1-4D34-B048-356468338E03}" srcOrd="1" destOrd="0" presId="urn:microsoft.com/office/officeart/2008/layout/LinedList"/>
    <dgm:cxn modelId="{0DEA8934-B2DF-4182-90FF-639E3D878EEA}" type="presParOf" srcId="{643D418A-CBF1-4D34-B048-356468338E03}" destId="{3D6DD6E6-3EAC-4318-985B-1750938E9B33}" srcOrd="0" destOrd="0" presId="urn:microsoft.com/office/officeart/2008/layout/LinedList"/>
    <dgm:cxn modelId="{159AD751-F97B-4FA5-8D04-E95312348EE3}" type="presParOf" srcId="{643D418A-CBF1-4D34-B048-356468338E03}" destId="{7EB50C98-F835-4531-B2B3-09D75ACB8943}" srcOrd="1" destOrd="0" presId="urn:microsoft.com/office/officeart/2008/layout/LinedList"/>
    <dgm:cxn modelId="{52D5048D-1720-4B66-93D0-8E88BF086520}" type="presParOf" srcId="{D5E14EE9-D31B-4013-86E6-157136B2F1B0}" destId="{E47FB958-787C-424F-AC83-C4F4D152AEE6}" srcOrd="2" destOrd="0" presId="urn:microsoft.com/office/officeart/2008/layout/LinedList"/>
    <dgm:cxn modelId="{FB479156-4E37-4FC5-8C61-41E85810334A}" type="presParOf" srcId="{D5E14EE9-D31B-4013-86E6-157136B2F1B0}" destId="{B066375C-52BD-4F02-9C6F-E05ABEDAC12B}" srcOrd="3" destOrd="0" presId="urn:microsoft.com/office/officeart/2008/layout/LinedList"/>
    <dgm:cxn modelId="{1DDB268B-6AA9-4FFC-B391-208B9F22A7EC}" type="presParOf" srcId="{B066375C-52BD-4F02-9C6F-E05ABEDAC12B}" destId="{A5D0663B-EB62-4F1B-9CD7-D5F5DB9EB028}" srcOrd="0" destOrd="0" presId="urn:microsoft.com/office/officeart/2008/layout/LinedList"/>
    <dgm:cxn modelId="{B3B5CAA6-514D-475E-937B-B6EF32CF6DD2}" type="presParOf" srcId="{B066375C-52BD-4F02-9C6F-E05ABEDAC12B}" destId="{6ACC7AC3-DAA9-474E-81AC-3621B37C278F}" srcOrd="1" destOrd="0" presId="urn:microsoft.com/office/officeart/2008/layout/LinedList"/>
    <dgm:cxn modelId="{28F002AD-C8ED-4DC7-80CF-26F3F0FC96FD}" type="presParOf" srcId="{D5E14EE9-D31B-4013-86E6-157136B2F1B0}" destId="{9D93F9AE-C34E-4A75-A6FC-4E45283FF957}" srcOrd="4" destOrd="0" presId="urn:microsoft.com/office/officeart/2008/layout/LinedList"/>
    <dgm:cxn modelId="{A4B0E406-1432-4386-8033-335CA4DD017A}" type="presParOf" srcId="{D5E14EE9-D31B-4013-86E6-157136B2F1B0}" destId="{3F86DD96-9BF9-4EEC-85D6-E48D5807205E}" srcOrd="5" destOrd="0" presId="urn:microsoft.com/office/officeart/2008/layout/LinedList"/>
    <dgm:cxn modelId="{E3863A87-BA68-478C-9532-1BD34BEE8FA7}" type="presParOf" srcId="{3F86DD96-9BF9-4EEC-85D6-E48D5807205E}" destId="{0DA3607F-B3C4-43DB-BAD1-21DDE1261831}" srcOrd="0" destOrd="0" presId="urn:microsoft.com/office/officeart/2008/layout/LinedList"/>
    <dgm:cxn modelId="{4E2C6AFA-9FC1-496B-A2CD-80D35F3FC45A}" type="presParOf" srcId="{3F86DD96-9BF9-4EEC-85D6-E48D5807205E}" destId="{BC6D6650-7025-4374-A8C4-C510841BE395}" srcOrd="1" destOrd="0" presId="urn:microsoft.com/office/officeart/2008/layout/LinedList"/>
    <dgm:cxn modelId="{14ADAB58-78DC-42EE-9E91-0F39611846EB}" type="presParOf" srcId="{D5E14EE9-D31B-4013-86E6-157136B2F1B0}" destId="{D17FD384-9BE1-46AB-A247-4EBE242202CB}" srcOrd="6" destOrd="0" presId="urn:microsoft.com/office/officeart/2008/layout/LinedList"/>
    <dgm:cxn modelId="{C4164F84-6A54-48F2-A4DE-F714E60DE7A5}" type="presParOf" srcId="{D5E14EE9-D31B-4013-86E6-157136B2F1B0}" destId="{80ACABDE-7D83-40B2-BFC4-77619B60F09D}" srcOrd="7" destOrd="0" presId="urn:microsoft.com/office/officeart/2008/layout/LinedList"/>
    <dgm:cxn modelId="{3B05ED8E-9A29-481F-AE58-497A41304476}" type="presParOf" srcId="{80ACABDE-7D83-40B2-BFC4-77619B60F09D}" destId="{E61CD524-2726-4794-AC4D-32F7A9780A76}" srcOrd="0" destOrd="0" presId="urn:microsoft.com/office/officeart/2008/layout/LinedList"/>
    <dgm:cxn modelId="{910266BE-52E9-4DE7-9881-33E5A1A18FE4}" type="presParOf" srcId="{80ACABDE-7D83-40B2-BFC4-77619B60F09D}" destId="{09D17A62-8895-4372-BB86-BB01D600A70A}" srcOrd="1" destOrd="0" presId="urn:microsoft.com/office/officeart/2008/layout/LinedList"/>
    <dgm:cxn modelId="{552318C7-2E3F-464B-92BA-0833B9C6F8BA}" type="presParOf" srcId="{D5E14EE9-D31B-4013-86E6-157136B2F1B0}" destId="{006222EA-C357-4FAB-9EF2-3CE4B23CC759}" srcOrd="8" destOrd="0" presId="urn:microsoft.com/office/officeart/2008/layout/LinedList"/>
    <dgm:cxn modelId="{68249EC7-9D0C-46E3-9190-642255A4E54C}" type="presParOf" srcId="{D5E14EE9-D31B-4013-86E6-157136B2F1B0}" destId="{9561DAD8-70E4-49D5-92BE-6CED38282445}" srcOrd="9" destOrd="0" presId="urn:microsoft.com/office/officeart/2008/layout/LinedList"/>
    <dgm:cxn modelId="{155ADC29-47E4-4FDC-BF4D-FD56422B7EF8}" type="presParOf" srcId="{9561DAD8-70E4-49D5-92BE-6CED38282445}" destId="{3F1CEB7E-09DE-4742-833B-70F1935A460A}" srcOrd="0" destOrd="0" presId="urn:microsoft.com/office/officeart/2008/layout/LinedList"/>
    <dgm:cxn modelId="{7829C60C-8E8A-4AF4-9FE6-B2D6F7393122}" type="presParOf" srcId="{9561DAD8-70E4-49D5-92BE-6CED38282445}" destId="{7FF71627-0138-4D4C-AB05-F4227170E6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782D-2104-4182-881E-CF8FABC156C1}">
      <dsp:nvSpPr>
        <dsp:cNvPr id="0" name=""/>
        <dsp:cNvSpPr/>
      </dsp:nvSpPr>
      <dsp:spPr>
        <a:xfrm>
          <a:off x="1374172" y="6563"/>
          <a:ext cx="1383804" cy="13838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CF844-0CB7-4030-8C53-0E01F8F50472}">
      <dsp:nvSpPr>
        <dsp:cNvPr id="0" name=""/>
        <dsp:cNvSpPr/>
      </dsp:nvSpPr>
      <dsp:spPr>
        <a:xfrm>
          <a:off x="1669081" y="301473"/>
          <a:ext cx="793986" cy="793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6DA10-592D-4975-9892-DCAD9C8250F6}">
      <dsp:nvSpPr>
        <dsp:cNvPr id="0" name=""/>
        <dsp:cNvSpPr/>
      </dsp:nvSpPr>
      <dsp:spPr>
        <a:xfrm>
          <a:off x="931808" y="1821389"/>
          <a:ext cx="22685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solidFill>
                <a:srgbClr val="002060"/>
              </a:solidFill>
            </a:rPr>
            <a:t>Вступительные испытания проводятся в письменной форме по билетам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931808" y="1821389"/>
        <a:ext cx="2268532" cy="720000"/>
      </dsp:txXfrm>
    </dsp:sp>
    <dsp:sp modelId="{708AD234-7299-451A-9CAF-7BD166D12047}">
      <dsp:nvSpPr>
        <dsp:cNvPr id="0" name=""/>
        <dsp:cNvSpPr/>
      </dsp:nvSpPr>
      <dsp:spPr>
        <a:xfrm>
          <a:off x="4039697" y="6563"/>
          <a:ext cx="1383804" cy="13838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83DF3-EF1E-46AB-92F1-0C95F2AB88C2}">
      <dsp:nvSpPr>
        <dsp:cNvPr id="0" name=""/>
        <dsp:cNvSpPr/>
      </dsp:nvSpPr>
      <dsp:spPr>
        <a:xfrm>
          <a:off x="4334606" y="301473"/>
          <a:ext cx="793986" cy="793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998A8-7299-4338-98DF-CD13BDB35B03}">
      <dsp:nvSpPr>
        <dsp:cNvPr id="0" name=""/>
        <dsp:cNvSpPr/>
      </dsp:nvSpPr>
      <dsp:spPr>
        <a:xfrm>
          <a:off x="3597334" y="1821389"/>
          <a:ext cx="22685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solidFill>
                <a:srgbClr val="002060"/>
              </a:solidFill>
            </a:rPr>
            <a:t>Экзаменационный билет содержит четыре вопроса, на которые необходимо дать развернутый письменный ответ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3597334" y="1821389"/>
        <a:ext cx="2268532" cy="720000"/>
      </dsp:txXfrm>
    </dsp:sp>
    <dsp:sp modelId="{7CD12087-B1DC-421E-9C4D-E5380B717F17}">
      <dsp:nvSpPr>
        <dsp:cNvPr id="0" name=""/>
        <dsp:cNvSpPr/>
      </dsp:nvSpPr>
      <dsp:spPr>
        <a:xfrm>
          <a:off x="1374172" y="3108522"/>
          <a:ext cx="1383804" cy="13838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B7FB9-C700-4E13-B3F3-A678A64C41CE}">
      <dsp:nvSpPr>
        <dsp:cNvPr id="0" name=""/>
        <dsp:cNvSpPr/>
      </dsp:nvSpPr>
      <dsp:spPr>
        <a:xfrm>
          <a:off x="1669081" y="3403431"/>
          <a:ext cx="793986" cy="793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4E8E1-3C1D-4B6D-B912-0CB90F41CDC3}">
      <dsp:nvSpPr>
        <dsp:cNvPr id="0" name=""/>
        <dsp:cNvSpPr/>
      </dsp:nvSpPr>
      <dsp:spPr>
        <a:xfrm>
          <a:off x="931808" y="4923348"/>
          <a:ext cx="22685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solidFill>
                <a:srgbClr val="002060"/>
              </a:solidFill>
            </a:rPr>
            <a:t>На выполнение экзаменационной работы отводится 60 минут 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931808" y="4923348"/>
        <a:ext cx="2268532" cy="720000"/>
      </dsp:txXfrm>
    </dsp:sp>
    <dsp:sp modelId="{89AD1F9E-CF3C-47F1-9FDD-9670CF5E206A}">
      <dsp:nvSpPr>
        <dsp:cNvPr id="0" name=""/>
        <dsp:cNvSpPr/>
      </dsp:nvSpPr>
      <dsp:spPr>
        <a:xfrm>
          <a:off x="4039697" y="3108522"/>
          <a:ext cx="1383804" cy="13838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B44C2-9CC6-4AEE-A4A4-1C23E41E2E04}">
      <dsp:nvSpPr>
        <dsp:cNvPr id="0" name=""/>
        <dsp:cNvSpPr/>
      </dsp:nvSpPr>
      <dsp:spPr>
        <a:xfrm>
          <a:off x="4334606" y="3403431"/>
          <a:ext cx="793986" cy="793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D3A12-FED7-45D1-AD74-130904652F33}">
      <dsp:nvSpPr>
        <dsp:cNvPr id="0" name=""/>
        <dsp:cNvSpPr/>
      </dsp:nvSpPr>
      <dsp:spPr>
        <a:xfrm>
          <a:off x="3597334" y="4923348"/>
          <a:ext cx="22685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solidFill>
                <a:srgbClr val="002060"/>
              </a:solidFill>
            </a:rPr>
            <a:t>Ответ на каждый вопрос оценивается в 25 баллов; общая оценка дается по 100 бальной </a:t>
          </a:r>
          <a:r>
            <a:rPr lang="ru-RU" sz="1100" kern="1200" dirty="0"/>
            <a:t>системе </a:t>
          </a:r>
          <a:endParaRPr lang="en-US" sz="1100" kern="1200" dirty="0"/>
        </a:p>
      </dsp:txBody>
      <dsp:txXfrm>
        <a:off x="3597334" y="4923348"/>
        <a:ext cx="22685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75958-6712-4026-BADE-40E4FA9AAECE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9BDE4-7AE6-49F6-875B-90B4EA22183F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48A10-28EB-498C-B9D1-E9D59929376F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</a:rPr>
            <a:t>В течение учебного года раз в две недели проводятся кафедральные собрания, посещение которых аспирантами обязательно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227274" y="2096"/>
        <a:ext cx="5683112" cy="1062575"/>
      </dsp:txXfrm>
    </dsp:sp>
    <dsp:sp modelId="{4BBBAAE4-49AE-42D6-BC77-F1A91BA9BE5C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3335F-0F9A-480A-A310-CB200EB51FD4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F6AD7-C0CD-419F-AAC3-A4094EF11735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</a:rPr>
            <a:t>Ежегодный отчет аспиранта кафедре о проделанной работе в конце каждого года обучения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227274" y="1330315"/>
        <a:ext cx="5683112" cy="1062575"/>
      </dsp:txXfrm>
    </dsp:sp>
    <dsp:sp modelId="{90F9F72A-BEA7-4E87-9BA4-E87FA219998D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17B54-7D19-4CB0-99DF-E44CF75DC166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262A2-08F4-4463-962F-46CC41C3365D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</a:rPr>
            <a:t>Аспиранты проходят промежуточную аттестацию каждый семестр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227274" y="2658534"/>
        <a:ext cx="5683112" cy="1062575"/>
      </dsp:txXfrm>
    </dsp:sp>
    <dsp:sp modelId="{83686A2B-B958-475C-98CF-9B9E15DD6E1F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89ED5-84BD-4021-8D7B-5216660B905A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E7BA3-BAE7-4B96-AF17-2B73E53D93E4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</a:rPr>
            <a:t>По окончанию обучения (выпускной курс) аспиранты проходят государственную итоговую аттестацию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227274" y="3986753"/>
        <a:ext cx="5683112" cy="106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FD676-D062-4051-8AD2-C4EA94990257}">
      <dsp:nvSpPr>
        <dsp:cNvPr id="0" name=""/>
        <dsp:cNvSpPr/>
      </dsp:nvSpPr>
      <dsp:spPr>
        <a:xfrm>
          <a:off x="791193" y="95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4D161-65FA-47FC-804C-FCFAC279BC00}">
      <dsp:nvSpPr>
        <dsp:cNvPr id="0" name=""/>
        <dsp:cNvSpPr/>
      </dsp:nvSpPr>
      <dsp:spPr>
        <a:xfrm>
          <a:off x="1025193" y="32971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05931-0616-49EB-BF20-9DCD72E09A93}">
      <dsp:nvSpPr>
        <dsp:cNvPr id="0" name=""/>
        <dsp:cNvSpPr/>
      </dsp:nvSpPr>
      <dsp:spPr>
        <a:xfrm>
          <a:off x="440193" y="1535712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dirty="0">
              <a:solidFill>
                <a:srgbClr val="002060"/>
              </a:solidFill>
            </a:rPr>
            <a:t>Актуальные и социально-значимые инфекционные болезни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440193" y="1535712"/>
        <a:ext cx="1800000" cy="765000"/>
      </dsp:txXfrm>
    </dsp:sp>
    <dsp:sp modelId="{C899C869-427F-4B40-B807-485AA58E6751}">
      <dsp:nvSpPr>
        <dsp:cNvPr id="0" name=""/>
        <dsp:cNvSpPr/>
      </dsp:nvSpPr>
      <dsp:spPr>
        <a:xfrm>
          <a:off x="2906193" y="95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F46E2-1855-4A89-B3DE-89B570F6287F}">
      <dsp:nvSpPr>
        <dsp:cNvPr id="0" name=""/>
        <dsp:cNvSpPr/>
      </dsp:nvSpPr>
      <dsp:spPr>
        <a:xfrm>
          <a:off x="3140193" y="32971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D11D4-D90E-4586-A1CC-E312AE808F1D}">
      <dsp:nvSpPr>
        <dsp:cNvPr id="0" name=""/>
        <dsp:cNvSpPr/>
      </dsp:nvSpPr>
      <dsp:spPr>
        <a:xfrm>
          <a:off x="2555193" y="1535712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dirty="0">
              <a:solidFill>
                <a:srgbClr val="002060"/>
              </a:solidFill>
            </a:rPr>
            <a:t>Принципы и методы диагностики, лечение инфекционных больных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2555193" y="1535712"/>
        <a:ext cx="1800000" cy="765000"/>
      </dsp:txXfrm>
    </dsp:sp>
    <dsp:sp modelId="{F1F384C6-B84F-4F36-B4F1-DADADA14C45F}">
      <dsp:nvSpPr>
        <dsp:cNvPr id="0" name=""/>
        <dsp:cNvSpPr/>
      </dsp:nvSpPr>
      <dsp:spPr>
        <a:xfrm>
          <a:off x="5021193" y="95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8A086-5608-47ED-9FCD-0701F5C5FE31}">
      <dsp:nvSpPr>
        <dsp:cNvPr id="0" name=""/>
        <dsp:cNvSpPr/>
      </dsp:nvSpPr>
      <dsp:spPr>
        <a:xfrm>
          <a:off x="5255193" y="32971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58F7F-E286-484F-8A2F-DE1633237655}">
      <dsp:nvSpPr>
        <dsp:cNvPr id="0" name=""/>
        <dsp:cNvSpPr/>
      </dsp:nvSpPr>
      <dsp:spPr>
        <a:xfrm>
          <a:off x="4670193" y="1535712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dirty="0">
              <a:solidFill>
                <a:srgbClr val="002060"/>
              </a:solidFill>
            </a:rPr>
            <a:t>Вирусные, бактериальные, паразитарные болезни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4670193" y="1535712"/>
        <a:ext cx="1800000" cy="765000"/>
      </dsp:txXfrm>
    </dsp:sp>
    <dsp:sp modelId="{F71729F3-6451-4112-A4E3-8A95E9188345}">
      <dsp:nvSpPr>
        <dsp:cNvPr id="0" name=""/>
        <dsp:cNvSpPr/>
      </dsp:nvSpPr>
      <dsp:spPr>
        <a:xfrm>
          <a:off x="1848693" y="275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B8FB7-329C-4D7C-BB44-1937B57F8FCC}">
      <dsp:nvSpPr>
        <dsp:cNvPr id="0" name=""/>
        <dsp:cNvSpPr/>
      </dsp:nvSpPr>
      <dsp:spPr>
        <a:xfrm>
          <a:off x="2082693" y="298471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0CB96-D54F-4608-B018-462BBD8EFFB6}">
      <dsp:nvSpPr>
        <dsp:cNvPr id="0" name=""/>
        <dsp:cNvSpPr/>
      </dsp:nvSpPr>
      <dsp:spPr>
        <a:xfrm>
          <a:off x="1497693" y="4190712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dirty="0">
              <a:solidFill>
                <a:srgbClr val="002060"/>
              </a:solidFill>
            </a:rPr>
            <a:t>Дифференциальная диагностика инфекционных болезней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1497693" y="4190712"/>
        <a:ext cx="1800000" cy="765000"/>
      </dsp:txXfrm>
    </dsp:sp>
    <dsp:sp modelId="{907C64FA-D1DF-4674-9069-9B7E9B7A9C74}">
      <dsp:nvSpPr>
        <dsp:cNvPr id="0" name=""/>
        <dsp:cNvSpPr/>
      </dsp:nvSpPr>
      <dsp:spPr>
        <a:xfrm>
          <a:off x="3963693" y="275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6C46E-0BA9-421B-8C11-0CFFCBD456B4}">
      <dsp:nvSpPr>
        <dsp:cNvPr id="0" name=""/>
        <dsp:cNvSpPr/>
      </dsp:nvSpPr>
      <dsp:spPr>
        <a:xfrm>
          <a:off x="4197693" y="298471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3CE1F-7AF0-4EB0-A948-089B46622D18}">
      <dsp:nvSpPr>
        <dsp:cNvPr id="0" name=""/>
        <dsp:cNvSpPr/>
      </dsp:nvSpPr>
      <dsp:spPr>
        <a:xfrm>
          <a:off x="3612693" y="4190712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dirty="0">
              <a:solidFill>
                <a:srgbClr val="002060"/>
              </a:solidFill>
            </a:rPr>
            <a:t>Методология научных исследований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3612693" y="4190712"/>
        <a:ext cx="1800000" cy="76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029AB-37F6-47F6-A46D-41AC954A581D}">
      <dsp:nvSpPr>
        <dsp:cNvPr id="0" name=""/>
        <dsp:cNvSpPr/>
      </dsp:nvSpPr>
      <dsp:spPr>
        <a:xfrm>
          <a:off x="0" y="441"/>
          <a:ext cx="109004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DD6E6-3EAC-4318-985B-1750938E9B33}">
      <dsp:nvSpPr>
        <dsp:cNvPr id="0" name=""/>
        <dsp:cNvSpPr/>
      </dsp:nvSpPr>
      <dsp:spPr>
        <a:xfrm>
          <a:off x="0" y="441"/>
          <a:ext cx="10900477" cy="7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 dirty="0">
              <a:solidFill>
                <a:srgbClr val="002060"/>
              </a:solidFill>
            </a:rPr>
            <a:t>Самостоятельному преподаванию студентам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0" y="441"/>
        <a:ext cx="10900477" cy="723671"/>
      </dsp:txXfrm>
    </dsp:sp>
    <dsp:sp modelId="{E47FB958-787C-424F-AC83-C4F4D152AEE6}">
      <dsp:nvSpPr>
        <dsp:cNvPr id="0" name=""/>
        <dsp:cNvSpPr/>
      </dsp:nvSpPr>
      <dsp:spPr>
        <a:xfrm>
          <a:off x="0" y="724113"/>
          <a:ext cx="109004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0663B-EB62-4F1B-9CD7-D5F5DB9EB028}">
      <dsp:nvSpPr>
        <dsp:cNvPr id="0" name=""/>
        <dsp:cNvSpPr/>
      </dsp:nvSpPr>
      <dsp:spPr>
        <a:xfrm>
          <a:off x="0" y="724113"/>
          <a:ext cx="10900477" cy="7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 dirty="0">
              <a:solidFill>
                <a:srgbClr val="002060"/>
              </a:solidFill>
            </a:rPr>
            <a:t>Организовывать работу учебно-педагогического процесса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0" y="724113"/>
        <a:ext cx="10900477" cy="723671"/>
      </dsp:txXfrm>
    </dsp:sp>
    <dsp:sp modelId="{9D93F9AE-C34E-4A75-A6FC-4E45283FF957}">
      <dsp:nvSpPr>
        <dsp:cNvPr id="0" name=""/>
        <dsp:cNvSpPr/>
      </dsp:nvSpPr>
      <dsp:spPr>
        <a:xfrm>
          <a:off x="0" y="1447785"/>
          <a:ext cx="109004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3607F-B3C4-43DB-BAD1-21DDE1261831}">
      <dsp:nvSpPr>
        <dsp:cNvPr id="0" name=""/>
        <dsp:cNvSpPr/>
      </dsp:nvSpPr>
      <dsp:spPr>
        <a:xfrm>
          <a:off x="0" y="1447785"/>
          <a:ext cx="10900477" cy="7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 dirty="0">
              <a:solidFill>
                <a:srgbClr val="002060"/>
              </a:solidFill>
            </a:rPr>
            <a:t>Разрабатывать методические материалы и рекомендации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0" y="1447785"/>
        <a:ext cx="10900477" cy="723671"/>
      </dsp:txXfrm>
    </dsp:sp>
    <dsp:sp modelId="{D17FD384-9BE1-46AB-A247-4EBE242202CB}">
      <dsp:nvSpPr>
        <dsp:cNvPr id="0" name=""/>
        <dsp:cNvSpPr/>
      </dsp:nvSpPr>
      <dsp:spPr>
        <a:xfrm>
          <a:off x="0" y="2171456"/>
          <a:ext cx="109004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CD524-2726-4794-AC4D-32F7A9780A76}">
      <dsp:nvSpPr>
        <dsp:cNvPr id="0" name=""/>
        <dsp:cNvSpPr/>
      </dsp:nvSpPr>
      <dsp:spPr>
        <a:xfrm>
          <a:off x="0" y="2171456"/>
          <a:ext cx="10900477" cy="7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 dirty="0">
              <a:solidFill>
                <a:srgbClr val="002060"/>
              </a:solidFill>
            </a:rPr>
            <a:t>Писать научные статьи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0" y="2171456"/>
        <a:ext cx="10900477" cy="723671"/>
      </dsp:txXfrm>
    </dsp:sp>
    <dsp:sp modelId="{006222EA-C357-4FAB-9EF2-3CE4B23CC759}">
      <dsp:nvSpPr>
        <dsp:cNvPr id="0" name=""/>
        <dsp:cNvSpPr/>
      </dsp:nvSpPr>
      <dsp:spPr>
        <a:xfrm>
          <a:off x="0" y="2895128"/>
          <a:ext cx="109004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CEB7E-09DE-4742-833B-70F1935A460A}">
      <dsp:nvSpPr>
        <dsp:cNvPr id="0" name=""/>
        <dsp:cNvSpPr/>
      </dsp:nvSpPr>
      <dsp:spPr>
        <a:xfrm>
          <a:off x="0" y="2895128"/>
          <a:ext cx="10900477" cy="7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200" kern="1200" dirty="0">
              <a:solidFill>
                <a:srgbClr val="002060"/>
              </a:solidFill>
            </a:rPr>
            <a:t>Представлять результаты своей работы на научно-практических конференциях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0" y="2895128"/>
        <a:ext cx="10900477" cy="72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9726-5D72-469A-AFAA-27A08AA3EE80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CACD6-BBAD-4687-B983-DBA550F3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0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6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4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3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0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4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2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8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2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EF72FC-0333-471B-B31E-504D9632F77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61FE72-1BB3-4544-84DF-33FB7380351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9F6E38-C76D-4CE6-83E5-6F7B5DDF6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99CC1-133F-4B0B-908A-70EE1DABC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1230" y="639097"/>
            <a:ext cx="4579157" cy="3686015"/>
          </a:xfrm>
        </p:spPr>
        <p:txBody>
          <a:bodyPr>
            <a:normAutofit fontScale="90000"/>
          </a:bodyPr>
          <a:lstStyle/>
          <a:p>
            <a:br>
              <a:rPr lang="ru-RU" sz="2300" b="1" dirty="0"/>
            </a:br>
            <a:br>
              <a:rPr lang="ru-RU" sz="2300" b="1" dirty="0"/>
            </a:br>
            <a:br>
              <a:rPr lang="ru-RU" sz="2300" b="1" dirty="0"/>
            </a:br>
            <a:r>
              <a:rPr lang="ru-RU" sz="2800" b="1" dirty="0">
                <a:solidFill>
                  <a:srgbClr val="002060"/>
                </a:solidFill>
              </a:rPr>
              <a:t>ФГАОУ ВО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«РОССИЙСКИЙ УНИВЕРСИТЕТ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ДРУЖБЫ НАРОДОВ»</a:t>
            </a:r>
            <a:br>
              <a:rPr lang="ru-RU" sz="2800" b="1" dirty="0">
                <a:solidFill>
                  <a:srgbClr val="002060"/>
                </a:solidFill>
              </a:rPr>
            </a:b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МЕДИЦИНСКИЙ ИНСТИТУТ</a:t>
            </a:r>
            <a:br>
              <a:rPr lang="ru-RU" sz="2300" b="1" dirty="0">
                <a:solidFill>
                  <a:srgbClr val="002060"/>
                </a:solidFill>
              </a:rPr>
            </a:br>
            <a:br>
              <a:rPr lang="ru-RU" sz="2300" b="1" dirty="0">
                <a:solidFill>
                  <a:srgbClr val="002060"/>
                </a:solidFill>
              </a:rPr>
            </a:br>
            <a:br>
              <a:rPr lang="ru-RU" sz="2300" b="1" dirty="0"/>
            </a:br>
            <a:br>
              <a:rPr lang="ru-RU" sz="2300" b="1" dirty="0"/>
            </a:br>
            <a:endParaRPr lang="ru-RU" sz="2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AA3622-4DDD-481C-95DB-5C53B8357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1229" y="4455620"/>
            <a:ext cx="4579157" cy="155910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аспирантура по направлению подготовки «31.06.01 Клиническая медицина» по профилю: 14.01.09 "Инфекционные болезни"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Москва. 2022</a:t>
            </a:r>
            <a:r>
              <a:rPr lang="en-US" sz="1400" b="1" dirty="0">
                <a:solidFill>
                  <a:srgbClr val="002060"/>
                </a:solidFill>
              </a:rPr>
              <a:t>-2023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EF1E0-3F0C-476E-8366-6FDC6F414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7B5613-D9CE-4810-9201-A123DE90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mono_s7_virus">
            <a:extLst>
              <a:ext uri="{FF2B5EF4-FFF2-40B4-BE49-F238E27FC236}">
                <a16:creationId xmlns:a16="http://schemas.microsoft.com/office/drawing/2014/main" id="{FA1C3B8D-5607-4539-9C04-B828CC08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36" y="1079054"/>
            <a:ext cx="2784700" cy="18935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5EC5CE-C2C3-4ABC-8672-A86010657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241DA037-ADF2-4A57-B4F3-68A3DC91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913DD70C-A9D7-4E64-9001-DE337AFE3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0B2032-5F5D-4EE6-8053-EE966204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2" y="3211686"/>
            <a:ext cx="2295082" cy="20114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A65A51-8114-4437-8E04-A4FD05BD8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7839" y="4343400"/>
            <a:ext cx="39319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A22CF-116B-4645-966C-12602996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04B88B-611D-49A6-A6CE-50699B730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688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88C4CF77-7AF8-4122-A7B0-041ABDF1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0BB74-3CA9-4D69-BF8B-F4DB7A98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09" y="988741"/>
            <a:ext cx="4813935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Педагогическая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научная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D509D458-5758-41CE-89DE-485C1BBC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1D38966F-378A-47DC-83CC-D5A78322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A534F-F37A-47C6-AADD-17288240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06187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Выбор темы и научного руководителя</a:t>
            </a:r>
          </a:p>
        </p:txBody>
      </p:sp>
      <p:pic>
        <p:nvPicPr>
          <p:cNvPr id="20" name="Graphic 19" descr="Magnifying glass">
            <a:extLst>
              <a:ext uri="{FF2B5EF4-FFF2-40B4-BE49-F238E27FC236}">
                <a16:creationId xmlns:a16="http://schemas.microsoft.com/office/drawing/2014/main" id="{8440E657-37FD-B3C9-884F-90B8DDE18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28" name="Объект 2">
            <a:extLst>
              <a:ext uri="{FF2B5EF4-FFF2-40B4-BE49-F238E27FC236}">
                <a16:creationId xmlns:a16="http://schemas.microsoft.com/office/drawing/2014/main" id="{EEF257DB-66D5-4467-9E68-706BD5F5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Аспирант самостоятельно выбирает научного руководителя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Свободный выбор темы диссертационного исследования с  учетом научного интереса аспиранта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Приветствуется инициатива аспиранта в выборе темы собственного диссертационного исследования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23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785AE3-5C2B-4F0A-9DBA-867FAD64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ru-RU" sz="4100" dirty="0">
                <a:solidFill>
                  <a:srgbClr val="002060"/>
                </a:solidFill>
              </a:rPr>
              <a:t>НАУЧНАЯ РАБОТА КАФЕДРЫ:</a:t>
            </a:r>
            <a:br>
              <a:rPr lang="ru-RU" sz="4100" dirty="0">
                <a:solidFill>
                  <a:srgbClr val="002060"/>
                </a:solidFill>
              </a:rPr>
            </a:br>
            <a:r>
              <a:rPr lang="ru-RU" sz="4100" dirty="0">
                <a:solidFill>
                  <a:srgbClr val="002060"/>
                </a:solidFill>
              </a:rPr>
              <a:t>основные направления</a:t>
            </a:r>
          </a:p>
        </p:txBody>
      </p:sp>
      <p:pic>
        <p:nvPicPr>
          <p:cNvPr id="10" name="Picture 9" descr="Изображение выглядит как платформа, внешний, станция, метро&#10;&#10;Автоматически созданное описание">
            <a:extLst>
              <a:ext uri="{FF2B5EF4-FFF2-40B4-BE49-F238E27FC236}">
                <a16:creationId xmlns:a16="http://schemas.microsoft.com/office/drawing/2014/main" id="{EAC9FF1A-7183-037B-6B90-E54337A18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0" r="26673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2C01AD8E-76B8-451D-8797-860CA774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fontScale="92500"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2060"/>
                </a:solidFill>
              </a:rPr>
              <a:t>Перспективы лечения и ведения пациентов с социально-значимыми инфекционными заболеваниями, включая ВИЧ-инфекцию и туберкулез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2060"/>
                </a:solidFill>
              </a:rPr>
              <a:t>Разработка современных алгоритмов по диагностике и лечению больных с «завозными», паразитарными, протозойными заболеваниями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2060"/>
                </a:solidFill>
              </a:rPr>
              <a:t>Перспективы изучения новых и «возвращающихся» инфекций: </a:t>
            </a:r>
            <a:r>
              <a:rPr lang="en-US" sz="2200" dirty="0">
                <a:solidFill>
                  <a:srgbClr val="002060"/>
                </a:solidFill>
              </a:rPr>
              <a:t>COVID</a:t>
            </a:r>
            <a:r>
              <a:rPr lang="ru-RU" sz="2200" dirty="0">
                <a:solidFill>
                  <a:srgbClr val="002060"/>
                </a:solidFill>
              </a:rPr>
              <a:t>-19 и других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2060"/>
                </a:solidFill>
              </a:rPr>
              <a:t>Проведение научно-практических конференций, вебинаров, круглых столов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2060"/>
                </a:solidFill>
              </a:rPr>
              <a:t>Организация конкурса научных работ аспирантов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48590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9429B-9224-48DE-97FE-F2EC348A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</a:rPr>
              <a:t>Чему аспирант научится: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8961C6D-9E05-4639-9FC1-43FD27068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445783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76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2FCF6B-436E-4BE9-A840-3BD72EDF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КЛИНИЧЕСКИЕ И УЧЕБНЫЕ БАЗЫ</a:t>
            </a:r>
          </a:p>
        </p:txBody>
      </p:sp>
      <p:pic>
        <p:nvPicPr>
          <p:cNvPr id="7" name="Изображение 1">
            <a:extLst>
              <a:ext uri="{FF2B5EF4-FFF2-40B4-BE49-F238E27FC236}">
                <a16:creationId xmlns:a16="http://schemas.microsoft.com/office/drawing/2014/main" id="{686DCF03-68DA-44CC-AD20-BD65CA823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3999" y="1685859"/>
            <a:ext cx="4001315" cy="322284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id="{7DE98E66-1507-4C4F-AB5D-B99C78C41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endParaRPr lang="en-US" b="1"/>
          </a:p>
          <a:p>
            <a:pPr>
              <a:buFont typeface="Calibri" panose="020F0502020204030204" pitchFamily="34" charset="0"/>
              <a:buChar char="q"/>
            </a:pPr>
            <a:r>
              <a:rPr lang="en-US" b="1"/>
              <a:t>КЛИНИЧЕСКАЯ ИНФЕКЦИОННАЯ БОЛЬНИЦА №2 ДЗ Г. МОСКВА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/>
              <a:t>7 ИНФЕКЦИОННЫХ ОТДЕЛЕНИЙ/420 КОЕК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/>
              <a:t>МОСКОВСКИЙ ГОРОДСКОЙ ЦЕНТР ПРОФИЛАКТИКИ И БОРЬБЫ СО СПИДОМ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517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2FCF6B-436E-4BE9-A840-3BD72EDF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КЛИНИЧЕСКИЕ И УЧЕБНЫЕ БАЗЫ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DE98E66-1507-4C4F-AB5D-B99C78C41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КЛИНИЧЕСКАЯ ИНФЕКЦИОННАЯ БОЛЬНИЦА №1 ДЗ Г. МОСКВА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Профили инфекционной патологии: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воздушно-капельные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вирусно-бактериальные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детские инфекции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нейро-инфекции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особо опасные и другие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ГЕПАТОЦЕНТР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8C79FAF-DA06-47D3-B614-4AB986A383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2" y="1987826"/>
            <a:ext cx="5094134" cy="388126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962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2FCF6B-436E-4BE9-A840-3BD72EDF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КЛИНИЧЕСКИЕ И УЧЕБНЫЕ БАЗЫ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DE98E66-1507-4C4F-AB5D-B99C78C41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НМИЦ ФТИЗИОПУЛЬМОНОЛОГИИ И ИНФЕКЦИОННЫХ ЗАБОЛЕВАНИЙ МЗ РФ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Специализированная помощь по направлению «фтизиатрия»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Дифференциально-диагностическое отделение для ВИЧ-положительных пациентов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34148A-3932-47F0-8EDD-687C9FC8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845735"/>
            <a:ext cx="4993457" cy="212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3BDCE-F9FE-4FF2-8334-4E7C9DFB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15" b="1515"/>
          <a:stretch>
            <a:fillRect/>
          </a:stretch>
        </p:blipFill>
        <p:spPr>
          <a:xfrm>
            <a:off x="6217919" y="3971108"/>
            <a:ext cx="4993457" cy="199188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19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2FCF6B-436E-4BE9-A840-3BD72EDF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КЛИНИЧЕСКИЕ И УЧЕБНЫЕ БАЗЫ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DE98E66-1507-4C4F-AB5D-B99C78C41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H-CLINIC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Лечебно-диагностическая помощь по профилям инфекционной патологии: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герпесвирусная</a:t>
            </a:r>
            <a:r>
              <a:rPr lang="ru-RU" dirty="0">
                <a:solidFill>
                  <a:srgbClr val="002060"/>
                </a:solidFill>
              </a:rPr>
              <a:t> инфекция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инфекция, вызванная вирусом папилломы человека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вирусные гепатиты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ВИЧ-инфекция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внутриутробные, паразитарные и другие инфекционные заболевания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A585BC-81DF-4073-BBDB-4DABDD12A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2266122"/>
            <a:ext cx="4555780" cy="3472068"/>
          </a:xfrm>
        </p:spPr>
      </p:pic>
    </p:spTree>
    <p:extLst>
      <p:ext uri="{BB962C8B-B14F-4D97-AF65-F5344CB8AC3E}">
        <p14:creationId xmlns:p14="http://schemas.microsoft.com/office/powerpoint/2010/main" val="241663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86620-C17A-48A3-9B7C-D2D18995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/>
          </a:bodyPr>
          <a:lstStyle/>
          <a:p>
            <a:pPr algn="ctr"/>
            <a:r>
              <a:rPr lang="ru-RU" sz="3400">
                <a:solidFill>
                  <a:srgbClr val="FFFFFF"/>
                </a:solidFill>
              </a:rPr>
              <a:t>ВЫПУСКНИКИ АСПИРАНТУРЫ НАХОДЯТ ПРИМЕНЕНИЕ В РАЗЛИЧНЫХ СФЕРАХ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95058B0-5D23-4920-A470-E0345492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6678"/>
            <a:ext cx="10027920" cy="3471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Востребованы в различных сферах, связанных с медицинской наукой и практикой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Продолжают научно-исследовательскую, преподавательскую и врачебную деятельность в Москве и других регионах: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 высших медицинских учебных заведениях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 медицинских учреждениях постдипломного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 учреждениях практического здравоохранения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728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6858" y="639097"/>
            <a:ext cx="427034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</a:rPr>
              <a:t>РЕГИОНЫ МИРА ГДЕ РАБОТАЮТ ВЫПУСКНИКИ/АСПИРАНТЫ КАФЕДРЫ ИНФЕКЦИОННЫХ БОЛЕЗНЕЙ РУДН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Изображение выглядит как карта&#10;&#10;Автоматически созданное опис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999" y="1145335"/>
            <a:ext cx="6912217" cy="4043648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337B142-ED57-47BD-A78C-1B9BBE9C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rgbClr val="002060"/>
                </a:solidFill>
              </a:rPr>
              <a:t>ИСТОРИЯ КАФЕДРЫ:</a:t>
            </a:r>
            <a:endParaRPr lang="en-US" sz="5600" b="1" dirty="0">
              <a:solidFill>
                <a:srgbClr val="002060"/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738BA1E-D5A7-4E31-94DC-681BA95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1381" y="4455621"/>
            <a:ext cx="3687719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b="1" cap="all" spc="200" dirty="0">
                <a:solidFill>
                  <a:srgbClr val="002060"/>
                </a:solidFill>
                <a:latin typeface="+mj-lt"/>
              </a:rPr>
              <a:t>Кафедра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Создана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в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январе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1965 </a:t>
            </a:r>
            <a:r>
              <a:rPr lang="ru-RU" sz="1600" b="1" cap="all" spc="200" dirty="0">
                <a:solidFill>
                  <a:srgbClr val="002060"/>
                </a:solidFill>
                <a:latin typeface="+mj-lt"/>
              </a:rPr>
              <a:t>г.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на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базе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Инфекционной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клинической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002060"/>
                </a:solidFill>
                <a:latin typeface="+mj-lt"/>
              </a:rPr>
              <a:t>больницы</a:t>
            </a:r>
            <a:r>
              <a:rPr lang="en-US" sz="1600" b="1" cap="all" spc="200" dirty="0">
                <a:solidFill>
                  <a:srgbClr val="002060"/>
                </a:solidFill>
                <a:latin typeface="+mj-lt"/>
              </a:rPr>
              <a:t> № 2 </a:t>
            </a:r>
          </a:p>
        </p:txBody>
      </p:sp>
      <p:pic>
        <p:nvPicPr>
          <p:cNvPr id="5" name="Picture 7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3999" y="1585989"/>
            <a:ext cx="6912217" cy="316233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508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DAF4D64-E3AD-49F1-A639-B68AD06D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Контактные лица</a:t>
            </a:r>
          </a:p>
        </p:txBody>
      </p:sp>
      <p:pic>
        <p:nvPicPr>
          <p:cNvPr id="10" name="Graphic 9" descr="Отпечаток пальца">
            <a:extLst>
              <a:ext uri="{FF2B5EF4-FFF2-40B4-BE49-F238E27FC236}">
                <a16:creationId xmlns:a16="http://schemas.microsoft.com/office/drawing/2014/main" id="{DAA067EC-17FE-C229-191D-0A77771C7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B6576C-7E9A-4B89-A074-585FEBCA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Тетова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Вера Борисовна ‒‒ к.м.н., доцент кафедры инфекционных болезней с курсами эпидемиологии и фтизиатрии, ответственная за работу с аспирантами</a:t>
            </a:r>
            <a:b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E-mail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tetovera@yandex.ru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41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2BA486-DBA5-4DE2-AAB8-F31ECBE1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074920"/>
            <a:ext cx="10972800" cy="1630680"/>
          </a:xfrm>
        </p:spPr>
        <p:txBody>
          <a:bodyPr/>
          <a:lstStyle/>
          <a:p>
            <a:pPr algn="ctr"/>
            <a:r>
              <a:rPr lang="ru-RU" i="1" dirty="0"/>
              <a:t>«Расти вверх будет только тот, кто не боится делать выбор» </a:t>
            </a:r>
            <a:r>
              <a:rPr lang="ru-RU" sz="2000" i="1" dirty="0"/>
              <a:t>(Джордж Элиот) </a:t>
            </a:r>
            <a:br>
              <a:rPr lang="ru-RU" dirty="0"/>
            </a:br>
            <a:r>
              <a:rPr lang="ru-RU" dirty="0"/>
              <a:t>ВЫБОР ЗА ВАМИ! ЖДЕМ ВАС!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B0E343F-73B8-49AE-8259-BA46A766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744" y="5074920"/>
            <a:ext cx="11662156" cy="163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D44586-23EC-427A-863D-9635D2F5E7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2" b="23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83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21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2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337B142-ED57-47BD-A78C-1B9BBE9C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КАФЕДРА СЕГОДНЯ</a:t>
            </a:r>
            <a:br>
              <a:rPr lang="en-US" sz="2800"/>
            </a:br>
            <a:br>
              <a:rPr lang="en-US" sz="2800"/>
            </a:br>
            <a:r>
              <a:rPr lang="en-US" sz="2800"/>
              <a:t>Заведующий кафедрой с 2010 г.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738BA1E-D5A7-4E31-94DC-681BA95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br>
              <a:rPr lang="en-US" dirty="0"/>
            </a:br>
            <a:r>
              <a:rPr lang="en-US" sz="2400" dirty="0" err="1"/>
              <a:t>Галина</a:t>
            </a:r>
            <a:r>
              <a:rPr lang="en-US" sz="2400" dirty="0"/>
              <a:t> </a:t>
            </a:r>
            <a:r>
              <a:rPr lang="en-US" sz="2400" dirty="0" err="1"/>
              <a:t>Михайловна</a:t>
            </a:r>
            <a:r>
              <a:rPr lang="en-US" sz="2400" dirty="0"/>
              <a:t> </a:t>
            </a:r>
            <a:r>
              <a:rPr lang="en-US" sz="2400" dirty="0" err="1"/>
              <a:t>Кожевникова</a:t>
            </a:r>
            <a:endParaRPr lang="en-US" sz="2400" dirty="0"/>
          </a:p>
          <a:p>
            <a:r>
              <a:rPr lang="en-US" sz="2400" dirty="0" err="1"/>
              <a:t>Д.м.н</a:t>
            </a:r>
            <a:r>
              <a:rPr lang="en-US" sz="2400" dirty="0"/>
              <a:t>., </a:t>
            </a:r>
            <a:r>
              <a:rPr lang="en-US" sz="2400" dirty="0" err="1"/>
              <a:t>профессор</a:t>
            </a:r>
            <a:r>
              <a:rPr lang="en-US" sz="2400" dirty="0"/>
              <a:t> 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4" descr="DSC_05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229" y="640080"/>
            <a:ext cx="4113657" cy="55778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6494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Сотрудники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кафедры</a:t>
            </a:r>
            <a:r>
              <a:rPr lang="en-US" sz="3200" b="1" dirty="0">
                <a:solidFill>
                  <a:srgbClr val="002060"/>
                </a:solidFill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</a:rPr>
              <a:t>выпускники</a:t>
            </a:r>
            <a:r>
              <a:rPr lang="en-US" sz="3200" b="1" dirty="0">
                <a:solidFill>
                  <a:srgbClr val="002060"/>
                </a:solidFill>
              </a:rPr>
              <a:t> РУДН</a:t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 descr="F:\Фотографии для стенда 2009\P9210236.JPG"/>
          <p:cNvPicPr>
            <a:picLocks noChangeAspect="1" noChangeArrowheads="1"/>
          </p:cNvPicPr>
          <p:nvPr/>
        </p:nvPicPr>
        <p:blipFill rotWithShape="1">
          <a:blip r:embed="rId2" cstate="print"/>
          <a:srcRect r="5822" b="1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SC_052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257" r="4" b="4"/>
          <a:stretch/>
        </p:blipFill>
        <p:spPr bwMode="auto">
          <a:xfrm>
            <a:off x="4465863" y="623178"/>
            <a:ext cx="2447148" cy="17286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DSC_0433"/>
          <p:cNvPicPr>
            <a:picLocks noChangeAspect="1" noChangeArrowheads="1"/>
          </p:cNvPicPr>
          <p:nvPr/>
        </p:nvPicPr>
        <p:blipFill rotWithShape="1">
          <a:blip r:embed="rId4" cstate="print"/>
          <a:srcRect r="2" b="17046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</p:spPr>
      </p:pic>
      <p:pic>
        <p:nvPicPr>
          <p:cNvPr id="10" name="Picture 4" descr="DSC_0438"/>
          <p:cNvPicPr>
            <a:picLocks noChangeAspect="1" noChangeArrowheads="1"/>
          </p:cNvPicPr>
          <p:nvPr/>
        </p:nvPicPr>
        <p:blipFill rotWithShape="1">
          <a:blip r:embed="rId5" cstate="print"/>
          <a:srcRect l="15677" r="33942" b="-3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34655" y="2198914"/>
            <a:ext cx="4015087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§"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ДОЦЕНТ, К.М.Н., ПОЛОВИНКИНА Н.А.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ДОЦЕНТ, К.М.Н., ГОЛУБ В.П.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ДОЦЕНТ, К.М.Н., ВОЗНЕСЕНСКИЙ В.П.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СТ. ПРЕПОДАВАТЕЛЬ – БАРЫШЕВА И.В.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EFA43-4E00-4AF9-AFF9-BEEF1888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Формы обучения в аспирантуре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8F82-9DBD-4512-942D-BBDBEF530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/>
              <a:t>ОЧНАЯ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46A4B6-AE4F-47CD-9DA3-8DE062CD5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</a:rPr>
              <a:t> 3 года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2060"/>
                </a:solidFill>
              </a:rPr>
              <a:t>Бюджет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2060"/>
                </a:solidFill>
              </a:rPr>
              <a:t>Контракт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847DEF1-285E-4D0B-903F-A8B317234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/>
              <a:t>ЗАОЧНАЯ</a:t>
            </a:r>
            <a:r>
              <a:rPr lang="ru-RU" sz="2800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EF65567-06E4-4375-A9C1-8E3ADBF6C8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</a:rPr>
              <a:t> 4 года</a:t>
            </a:r>
          </a:p>
        </p:txBody>
      </p:sp>
    </p:spTree>
    <p:extLst>
      <p:ext uri="{BB962C8B-B14F-4D97-AF65-F5344CB8AC3E}">
        <p14:creationId xmlns:p14="http://schemas.microsoft.com/office/powerpoint/2010/main" val="157269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CF02690-3E74-44B4-8EDA-4153D930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ru-RU" sz="3600">
                <a:solidFill>
                  <a:srgbClr val="FFFFFF"/>
                </a:solidFill>
              </a:rPr>
              <a:t>Порядок проведения и оценивания вступительного испытания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Объект 7">
            <a:extLst>
              <a:ext uri="{FF2B5EF4-FFF2-40B4-BE49-F238E27FC236}">
                <a16:creationId xmlns:a16="http://schemas.microsoft.com/office/drawing/2014/main" id="{4A9828FA-D6F7-8442-135D-CDAD241FC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57295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26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Трехмерный Просмотр фрагментов игр, привязанных вместе с канат">
            <a:extLst>
              <a:ext uri="{FF2B5EF4-FFF2-40B4-BE49-F238E27FC236}">
                <a16:creationId xmlns:a16="http://schemas.microsoft.com/office/drawing/2014/main" id="{AEA4D959-BE88-6A08-1BE2-5095543CA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27962-2D31-4992-BC86-FB54CD59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 err="1">
                <a:solidFill>
                  <a:srgbClr val="002060"/>
                </a:solidFill>
              </a:rPr>
              <a:t>Организация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учебного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процесса</a:t>
            </a:r>
            <a:endParaRPr lang="en-US" sz="72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99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3883-128C-46F8-8718-E9EBD473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622433" cy="5055904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Организация учебного процесса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C50F4755-DAFF-9D86-7BA6-47C51D3E8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80497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15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FAF1-9218-4490-8DD8-2E50F521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ru-RU" sz="3700" b="1" dirty="0">
                <a:solidFill>
                  <a:srgbClr val="002060"/>
                </a:solidFill>
              </a:rPr>
              <a:t>ИЗУЧАЕМЫЕ ПРОФИЛЬНЫЕ ДИСЦИПЛИНЫ</a:t>
            </a:r>
          </a:p>
        </p:txBody>
      </p: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49F3DA03-69AC-4ED8-ED74-DF1AD2E7A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1047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2365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771</TotalTime>
  <Words>626</Words>
  <Application>Microsoft Office PowerPoint</Application>
  <PresentationFormat>Широкоэкранный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Ретро</vt:lpstr>
      <vt:lpstr>   ФГАОУ ВО  «РОССИЙСКИЙ УНИВЕРСИТЕТ  ДРУЖБЫ НАРОДОВ»  МЕДИЦИНСКИЙ ИНСТИТУТ    </vt:lpstr>
      <vt:lpstr>ИСТОРИЯ КАФЕДРЫ:</vt:lpstr>
      <vt:lpstr>КАФЕДРА СЕГОДНЯ  Заведующий кафедрой с 2010 г.</vt:lpstr>
      <vt:lpstr>Сотрудники кафедры – выпускники РУДН </vt:lpstr>
      <vt:lpstr>Формы обучения в аспирантуре</vt:lpstr>
      <vt:lpstr>Порядок проведения и оценивания вступительного испытания</vt:lpstr>
      <vt:lpstr>Организация учебного процесса</vt:lpstr>
      <vt:lpstr>Организация учебного процесса</vt:lpstr>
      <vt:lpstr>ИЗУЧАЕМЫЕ ПРОФИЛЬНЫЕ ДИСЦИПЛИНЫ</vt:lpstr>
      <vt:lpstr>Педагогическая и научная работа</vt:lpstr>
      <vt:lpstr>Выбор темы и научного руководителя</vt:lpstr>
      <vt:lpstr>НАУЧНАЯ РАБОТА КАФЕДРЫ: основные направления</vt:lpstr>
      <vt:lpstr>Чему аспирант научится:</vt:lpstr>
      <vt:lpstr>КЛИНИЧЕСКИЕ И УЧЕБНЫЕ БАЗЫ</vt:lpstr>
      <vt:lpstr>КЛИНИЧЕСКИЕ И УЧЕБНЫЕ БАЗЫ</vt:lpstr>
      <vt:lpstr>КЛИНИЧЕСКИЕ И УЧЕБНЫЕ БАЗЫ</vt:lpstr>
      <vt:lpstr>КЛИНИЧЕСКИЕ И УЧЕБНЫЕ БАЗЫ</vt:lpstr>
      <vt:lpstr>ВЫПУСКНИКИ АСПИРАНТУРЫ НАХОДЯТ ПРИМЕНЕНИЕ В РАЗЛИЧНЫХ СФЕРАХ</vt:lpstr>
      <vt:lpstr>РЕГИОНЫ МИРА ГДЕ РАБОТАЮТ ВЫПУСКНИКИ/АСПИРАНТЫ КАФЕДРЫ ИНФЕКЦИОННЫХ БОЛЕЗНЕЙ РУДН</vt:lpstr>
      <vt:lpstr>Контактные лица</vt:lpstr>
      <vt:lpstr>«Расти вверх будет только тот, кто не боится делать выбор» (Джордж Элиот)  ВЫБОР ЗА ВАМИ! ЖДЕМ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 klient</dc:creator>
  <cp:lastModifiedBy>burgasova olga</cp:lastModifiedBy>
  <cp:revision>303</cp:revision>
  <dcterms:created xsi:type="dcterms:W3CDTF">2020-05-30T12:37:34Z</dcterms:created>
  <dcterms:modified xsi:type="dcterms:W3CDTF">2022-04-25T08:25:33Z</dcterms:modified>
</cp:coreProperties>
</file>